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14" r:id="rId2"/>
  </p:sldMasterIdLst>
  <p:notesMasterIdLst>
    <p:notesMasterId r:id="rId11"/>
  </p:notesMasterIdLst>
  <p:handoutMasterIdLst>
    <p:handoutMasterId r:id="rId12"/>
  </p:handoutMasterIdLst>
  <p:sldIdLst>
    <p:sldId id="310" r:id="rId3"/>
    <p:sldId id="316" r:id="rId4"/>
    <p:sldId id="314" r:id="rId5"/>
    <p:sldId id="311" r:id="rId6"/>
    <p:sldId id="312" r:id="rId7"/>
    <p:sldId id="315" r:id="rId8"/>
    <p:sldId id="318" r:id="rId9"/>
    <p:sldId id="317" r:id="rId10"/>
  </p:sldIdLst>
  <p:sldSz cx="9144000" cy="5143500" type="screen16x9"/>
  <p:notesSz cx="7023100" cy="93091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wen, Sarah" initials="BS" lastIdx="5" clrIdx="0">
    <p:extLst>
      <p:ext uri="{19B8F6BF-5375-455C-9EA6-DF929625EA0E}">
        <p15:presenceInfo xmlns:p15="http://schemas.microsoft.com/office/powerpoint/2012/main" userId="Bowen, Sara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FFFFFF"/>
    <a:srgbClr val="FF00FF"/>
    <a:srgbClr val="918F8A"/>
    <a:srgbClr val="A2A2A2"/>
    <a:srgbClr val="000000"/>
    <a:srgbClr val="171717"/>
    <a:srgbClr val="F7F7F7"/>
    <a:srgbClr val="E55C18"/>
    <a:srgbClr val="7F33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87996" autoAdjust="0"/>
  </p:normalViewPr>
  <p:slideViewPr>
    <p:cSldViewPr snapToGrid="0">
      <p:cViewPr varScale="1">
        <p:scale>
          <a:sx n="118" d="100"/>
          <a:sy n="118" d="100"/>
        </p:scale>
        <p:origin x="422" y="77"/>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75" d="100"/>
          <a:sy n="75" d="100"/>
        </p:scale>
        <p:origin x="3222" y="6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09777421936783"/>
          <c:y val="7.0116025359111794E-2"/>
          <c:w val="0.52865921086638223"/>
          <c:h val="0.64392856755168526"/>
        </c:manualLayout>
      </c:layout>
      <c:pieChart>
        <c:varyColors val="1"/>
        <c:ser>
          <c:idx val="0"/>
          <c:order val="0"/>
          <c:tx>
            <c:strRef>
              <c:f>Sheet1!$B$1</c:f>
              <c:strCache>
                <c:ptCount val="1"/>
                <c:pt idx="0">
                  <c:v>Chart Title</c:v>
                </c:pt>
              </c:strCache>
            </c:strRef>
          </c:tx>
          <c:dPt>
            <c:idx val="0"/>
            <c:bubble3D val="0"/>
            <c:spPr>
              <a:solidFill>
                <a:schemeClr val="accent3"/>
              </a:solidFill>
              <a:ln>
                <a:noFill/>
              </a:ln>
              <a:effectLst/>
            </c:spPr>
          </c:dPt>
          <c:dPt>
            <c:idx val="1"/>
            <c:bubble3D val="0"/>
            <c:spPr>
              <a:solidFill>
                <a:schemeClr val="accent2"/>
              </a:solidFill>
              <a:ln>
                <a:noFill/>
              </a:ln>
              <a:effectLst/>
            </c:spPr>
          </c:dPt>
          <c:dPt>
            <c:idx val="2"/>
            <c:bubble3D val="0"/>
            <c:spPr>
              <a:solidFill>
                <a:srgbClr val="FF671B"/>
              </a:solidFill>
              <a:ln>
                <a:noFill/>
              </a:ln>
              <a:effectLst/>
            </c:spPr>
          </c:dPt>
          <c:dPt>
            <c:idx val="3"/>
            <c:bubble3D val="0"/>
            <c:spPr>
              <a:solidFill>
                <a:schemeClr val="accent4"/>
              </a:solidFill>
              <a:ln>
                <a:noFill/>
              </a:ln>
              <a:effectLst/>
            </c:spPr>
          </c:dPt>
          <c:dPt>
            <c:idx val="4"/>
            <c:bubble3D val="0"/>
            <c:spPr>
              <a:solidFill>
                <a:schemeClr val="accent5"/>
              </a:solidFill>
              <a:ln>
                <a:noFill/>
              </a:ln>
              <a:effectLst/>
            </c:spPr>
          </c:dPt>
          <c:dPt>
            <c:idx val="5"/>
            <c:bubble3D val="0"/>
            <c:spPr>
              <a:solidFill>
                <a:schemeClr val="accent6"/>
              </a:solidFill>
              <a:ln>
                <a:noFill/>
              </a:ln>
              <a:effectLst/>
            </c:spPr>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ark Offc For MC" panose="020B0504020101010102"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Sheet1!$A$2:$A$7</c:f>
              <c:strCache>
                <c:ptCount val="6"/>
                <c:pt idx="0">
                  <c:v>Card on File merchant</c:v>
                </c:pt>
                <c:pt idx="1">
                  <c:v>Card in Guest Checkout</c:v>
                </c:pt>
                <c:pt idx="2">
                  <c:v>Card in Digital Wallet</c:v>
                </c:pt>
                <c:pt idx="3">
                  <c:v>ACH on Digital Wallet</c:v>
                </c:pt>
                <c:pt idx="4">
                  <c:v>ACH </c:v>
                </c:pt>
                <c:pt idx="5">
                  <c:v>Others</c:v>
                </c:pt>
              </c:strCache>
            </c:strRef>
          </c:cat>
          <c:val>
            <c:numRef>
              <c:f>Sheet1!$B$2:$B$7</c:f>
              <c:numCache>
                <c:formatCode>0%</c:formatCode>
                <c:ptCount val="6"/>
                <c:pt idx="0">
                  <c:v>0.28999999999999998</c:v>
                </c:pt>
                <c:pt idx="1">
                  <c:v>0.19</c:v>
                </c:pt>
                <c:pt idx="2">
                  <c:v>0.13</c:v>
                </c:pt>
                <c:pt idx="3">
                  <c:v>0.06</c:v>
                </c:pt>
                <c:pt idx="4">
                  <c:v>0.22</c:v>
                </c:pt>
                <c:pt idx="5">
                  <c:v>0.11</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
          <c:y val="0.86394770846289382"/>
          <c:w val="0.93981605146475422"/>
          <c:h val="0.1337356176816314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ark Offc For MC" panose="020B0504020101010102" pitchFamily="34" charset="0"/>
              <a:ea typeface="+mn-ea"/>
              <a:cs typeface="+mn-cs"/>
            </a:defRPr>
          </a:pPr>
          <a:endParaRPr lang="en-US"/>
        </a:p>
      </c:txPr>
    </c:legend>
    <c:plotVisOnly val="1"/>
    <c:dispBlanksAs val="gap"/>
    <c:showDLblsOverMax val="0"/>
  </c:chart>
  <c:spPr>
    <a:noFill/>
    <a:ln>
      <a:noFill/>
    </a:ln>
    <a:effectLst/>
  </c:spPr>
  <c:txPr>
    <a:bodyPr/>
    <a:lstStyle/>
    <a:p>
      <a:pPr>
        <a:defRPr sz="800">
          <a:solidFill>
            <a:schemeClr val="tx1"/>
          </a:solidFill>
          <a:latin typeface="Mark Offc For MC" panose="020B0504020101010102"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60125201422282"/>
          <c:y val="0.17562683851731109"/>
          <c:w val="0.68445170992943383"/>
          <c:h val="0.69613386386660892"/>
        </c:manualLayout>
      </c:layout>
      <c:doughnutChart>
        <c:varyColors val="1"/>
        <c:ser>
          <c:idx val="0"/>
          <c:order val="0"/>
          <c:tx>
            <c:strRef>
              <c:f>Sheet1!$B$1</c:f>
              <c:strCache>
                <c:ptCount val="1"/>
                <c:pt idx="0">
                  <c:v>Chart Title</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General</c:formatCode>
                <c:ptCount val="6"/>
                <c:pt idx="0">
                  <c:v>6</c:v>
                </c:pt>
                <c:pt idx="1">
                  <c:v>5</c:v>
                </c:pt>
                <c:pt idx="2">
                  <c:v>4</c:v>
                </c:pt>
                <c:pt idx="3">
                  <c:v>3</c:v>
                </c:pt>
                <c:pt idx="4">
                  <c:v>2</c:v>
                </c:pt>
                <c:pt idx="5">
                  <c:v>1</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AB53C8EB-E3D3-454A-A062-9B9000C8907A}" type="slidenum">
              <a:rPr lang="en-US" smtClean="0">
                <a:latin typeface="Mark Offc For MC" panose="020B0504020101010102" pitchFamily="34" charset="0"/>
              </a:rPr>
              <a:t>‹#›</a:t>
            </a:fld>
            <a:endParaRPr lang="en-US" dirty="0">
              <a:latin typeface="Mark Offc For MC" panose="020B0504020101010102" pitchFamily="34" charset="0"/>
            </a:endParaRPr>
          </a:p>
        </p:txBody>
      </p:sp>
      <p:sp>
        <p:nvSpPr>
          <p:cNvPr id="4" name="Footer Placeholder 4"/>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latin typeface="Mark Offc For MC" panose="020B0504020101010102" pitchFamily="34" charset="0"/>
            </a:endParaRPr>
          </a:p>
        </p:txBody>
      </p:sp>
      <p:sp>
        <p:nvSpPr>
          <p:cNvPr id="3" name="Date Placeholder 3"/>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34A1D4D1-B72D-4BDB-BE40-5B0EE006B377}" type="datetime4">
              <a:rPr lang="en-US" smtClean="0">
                <a:latin typeface="Mark Offc For MC" panose="020B0504020101010102" pitchFamily="34" charset="0"/>
              </a:rPr>
              <a:t>November 20, 2018</a:t>
            </a:fld>
            <a:endParaRPr lang="en-US" dirty="0">
              <a:latin typeface="Mark Offc For MC" panose="020B0504020101010102" pitchFamily="34" charset="0"/>
            </a:endParaRPr>
          </a:p>
        </p:txBody>
      </p:sp>
    </p:spTree>
    <p:extLst>
      <p:ext uri="{BB962C8B-B14F-4D97-AF65-F5344CB8AC3E}">
        <p14:creationId xmlns:p14="http://schemas.microsoft.com/office/powerpoint/2010/main" val="25143413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atin typeface="Mark Offc For MC" panose="020B0504020101010102" pitchFamily="34" charset="0"/>
              </a:defRPr>
            </a:lvl1pPr>
          </a:lstStyle>
          <a:p>
            <a:fld id="{9D321C93-C6C5-43C9-BDBB-3B3926036F61}" type="slidenum">
              <a:rPr lang="en-US" smtClean="0"/>
              <a:pPr/>
              <a:t>‹#›</a:t>
            </a:fld>
            <a:endParaRPr lang="en-US" dirty="0"/>
          </a:p>
        </p:txBody>
      </p:sp>
      <p:sp>
        <p:nvSpPr>
          <p:cNvPr id="6" name="Footer Placeholder 4"/>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atin typeface="Mark Offc For MC" panose="020B0504020101010102" pitchFamily="34" charset="0"/>
              </a:defRPr>
            </a:lvl1pPr>
          </a:lstStyle>
          <a:p>
            <a:endParaRPr lang="en-US" dirty="0"/>
          </a:p>
        </p:txBody>
      </p:sp>
      <p:sp>
        <p:nvSpPr>
          <p:cNvPr id="3" name="Date Placeholder 3"/>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atin typeface="Mark Offc For MC" panose="020B0504020101010102" pitchFamily="34" charset="0"/>
              </a:defRPr>
            </a:lvl1pPr>
          </a:lstStyle>
          <a:p>
            <a:r>
              <a:rPr lang="en-US" smtClean="0"/>
              <a:t>November 10, 2018</a:t>
            </a:r>
            <a:endParaRPr lang="en-US" dirty="0"/>
          </a:p>
        </p:txBody>
      </p:sp>
      <p:sp>
        <p:nvSpPr>
          <p:cNvPr id="2" name="Header Placeholder 2"/>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atin typeface="Mark Offc For MC" panose="020B0504020101010102" pitchFamily="34" charset="0"/>
              </a:defRPr>
            </a:lvl1pP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Tree>
    <p:extLst>
      <p:ext uri="{BB962C8B-B14F-4D97-AF65-F5344CB8AC3E}">
        <p14:creationId xmlns:p14="http://schemas.microsoft.com/office/powerpoint/2010/main" val="4147397711"/>
      </p:ext>
    </p:extLst>
  </p:cSld>
  <p:clrMap bg1="lt1" tx1="dk1" bg2="lt2" tx2="dk2" accent1="accent1" accent2="accent2" accent3="accent3" accent4="accent4" accent5="accent5" accent6="accent6" hlink="hlink" folHlink="folHlink"/>
  <p:hf hdr="0" ftr="0"/>
  <p:notesStyle>
    <a:lvl1pPr marL="0" algn="l" defTabSz="685800" rtl="0" eaLnBrk="1" latinLnBrk="0" hangingPunct="1">
      <a:defRPr sz="900" kern="1200">
        <a:solidFill>
          <a:schemeClr val="tx1"/>
        </a:solidFill>
        <a:latin typeface="Mark Offc For MC" panose="020B0504020101010102" pitchFamily="34" charset="0"/>
        <a:ea typeface="+mn-ea"/>
        <a:cs typeface="+mn-cs"/>
      </a:defRPr>
    </a:lvl1pPr>
    <a:lvl2pPr marL="228600" indent="-228600" algn="l" defTabSz="685800" rtl="0" eaLnBrk="1" latinLnBrk="0" hangingPunct="1">
      <a:buFont typeface="Mark Offc For MC" panose="020B0504020101010102" pitchFamily="34" charset="0"/>
      <a:buChar char="•"/>
      <a:defRPr sz="900" kern="1200">
        <a:solidFill>
          <a:schemeClr val="tx1"/>
        </a:solidFill>
        <a:latin typeface="Mark Offc For MC" panose="020B0504020101010102" pitchFamily="34" charset="0"/>
        <a:ea typeface="+mn-ea"/>
        <a:cs typeface="+mn-cs"/>
      </a:defRPr>
    </a:lvl2pPr>
    <a:lvl3pPr marL="406400" indent="-177800" algn="l" defTabSz="685800" rtl="0" eaLnBrk="1" latinLnBrk="0" hangingPunct="1">
      <a:buFont typeface="Mark Offc For MC" panose="020B0504020101010102" pitchFamily="34" charset="0"/>
      <a:buChar char="–"/>
      <a:defRPr sz="900" kern="1200">
        <a:solidFill>
          <a:schemeClr val="tx1"/>
        </a:solidFill>
        <a:latin typeface="Mark Offc For MC" panose="020B0504020101010102" pitchFamily="34" charset="0"/>
        <a:ea typeface="+mn-ea"/>
        <a:cs typeface="+mn-cs"/>
      </a:defRPr>
    </a:lvl3pPr>
    <a:lvl4pPr marL="577850" indent="-171450" algn="l" defTabSz="685800" rtl="0" eaLnBrk="1" latinLnBrk="0" hangingPunct="1">
      <a:buFont typeface="Mark Offc For MC" panose="020B0504020101010102" pitchFamily="34" charset="0"/>
      <a:buChar char="•"/>
      <a:defRPr sz="900" kern="1200">
        <a:solidFill>
          <a:schemeClr val="tx1"/>
        </a:solidFill>
        <a:latin typeface="Mark Offc For MC" panose="020B0504020101010102" pitchFamily="34" charset="0"/>
        <a:ea typeface="+mn-ea"/>
        <a:cs typeface="+mn-cs"/>
      </a:defRPr>
    </a:lvl4pPr>
    <a:lvl5pPr marL="800100" indent="-228600" algn="l" defTabSz="685800" rtl="0" eaLnBrk="1" latinLnBrk="0" hangingPunct="1">
      <a:buFont typeface="Mark Offc For MC" panose="020B0504020101010102" pitchFamily="34" charset="0"/>
      <a:buChar char="–"/>
      <a:defRPr sz="900" kern="1200">
        <a:solidFill>
          <a:schemeClr val="tx1"/>
        </a:solidFill>
        <a:latin typeface="Mark Offc For MC" panose="020B0504020101010102"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F3AA219-F75F-4DFE-8E78-CC2BF7BF594D}" type="datetime4">
              <a:rPr lang="en-US" smtClean="0"/>
              <a:t>November 20, 2018</a:t>
            </a:fld>
            <a:endParaRPr lang="en-US" dirty="0"/>
          </a:p>
        </p:txBody>
      </p:sp>
      <p:sp>
        <p:nvSpPr>
          <p:cNvPr id="5" name="Slide Number Placeholder 4"/>
          <p:cNvSpPr>
            <a:spLocks noGrp="1"/>
          </p:cNvSpPr>
          <p:nvPr>
            <p:ph type="sldNum" sz="quarter" idx="11"/>
          </p:nvPr>
        </p:nvSpPr>
        <p:spPr/>
        <p:txBody>
          <a:bodyPr/>
          <a:lstStyle/>
          <a:p>
            <a:fld id="{9D321C93-C6C5-43C9-BDBB-3B3926036F61}" type="slidenum">
              <a:rPr lang="en-US" smtClean="0"/>
              <a:pPr/>
              <a:t>1</a:t>
            </a:fld>
            <a:endParaRPr lang="en-US" dirty="0"/>
          </a:p>
        </p:txBody>
      </p:sp>
    </p:spTree>
    <p:extLst>
      <p:ext uri="{BB962C8B-B14F-4D97-AF65-F5344CB8AC3E}">
        <p14:creationId xmlns:p14="http://schemas.microsoft.com/office/powerpoint/2010/main" val="856716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321C93-C6C5-43C9-BDBB-3B3926036F61}" type="slidenum">
              <a:rPr lang="en-US" smtClean="0">
                <a:solidFill>
                  <a:srgbClr val="171717"/>
                </a:solidFill>
              </a:rPr>
              <a:pPr/>
              <a:t>2</a:t>
            </a:fld>
            <a:endParaRPr lang="en-US" dirty="0">
              <a:solidFill>
                <a:srgbClr val="171717"/>
              </a:solidFill>
            </a:endParaRPr>
          </a:p>
        </p:txBody>
      </p:sp>
    </p:spTree>
    <p:extLst>
      <p:ext uri="{BB962C8B-B14F-4D97-AF65-F5344CB8AC3E}">
        <p14:creationId xmlns:p14="http://schemas.microsoft.com/office/powerpoint/2010/main" val="2666525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321C93-C6C5-43C9-BDBB-3B3926036F61}" type="slidenum">
              <a:rPr lang="en-US" smtClean="0">
                <a:solidFill>
                  <a:srgbClr val="171717"/>
                </a:solidFill>
              </a:rPr>
              <a:pPr/>
              <a:t>6</a:t>
            </a:fld>
            <a:endParaRPr lang="en-US" dirty="0">
              <a:solidFill>
                <a:srgbClr val="171717"/>
              </a:solidFill>
            </a:endParaRPr>
          </a:p>
        </p:txBody>
      </p:sp>
    </p:spTree>
    <p:extLst>
      <p:ext uri="{BB962C8B-B14F-4D97-AF65-F5344CB8AC3E}">
        <p14:creationId xmlns:p14="http://schemas.microsoft.com/office/powerpoint/2010/main" val="2286840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321C93-C6C5-43C9-BDBB-3B3926036F61}" type="slidenum">
              <a:rPr lang="en-US" smtClean="0">
                <a:solidFill>
                  <a:srgbClr val="171717"/>
                </a:solidFill>
              </a:rPr>
              <a:pPr/>
              <a:t>8</a:t>
            </a:fld>
            <a:endParaRPr lang="en-US" dirty="0">
              <a:solidFill>
                <a:srgbClr val="171717"/>
              </a:solidFill>
            </a:endParaRPr>
          </a:p>
        </p:txBody>
      </p:sp>
    </p:spTree>
    <p:extLst>
      <p:ext uri="{BB962C8B-B14F-4D97-AF65-F5344CB8AC3E}">
        <p14:creationId xmlns:p14="http://schemas.microsoft.com/office/powerpoint/2010/main" val="33316951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SlideNameDept"/>
          <p:cNvSpPr>
            <a:spLocks noGrp="1"/>
          </p:cNvSpPr>
          <p:nvPr>
            <p:ph type="body" sz="quarter" idx="11" hasCustomPrompt="1"/>
          </p:nvPr>
        </p:nvSpPr>
        <p:spPr bwMode="gray">
          <a:xfrm>
            <a:off x="164592" y="3217936"/>
            <a:ext cx="3124200" cy="170816"/>
          </a:xfrm>
        </p:spPr>
        <p:txBody>
          <a:bodyPr vert="horz" lIns="91440" tIns="0" rIns="91440" bIns="45720" rtlCol="0" anchor="t" anchorCtr="0">
            <a:spAutoFit/>
          </a:bodyPr>
          <a:lstStyle>
            <a:lvl1pPr marL="115885" indent="-115885">
              <a:buNone/>
              <a:defRPr lang="en-US" sz="900" b="0" cap="none" baseline="0" dirty="0" smtClean="0">
                <a:latin typeface="Mark Offc For MC Medium" panose="020B0604020101010102" pitchFamily="34" charset="0"/>
              </a:defRPr>
            </a:lvl1pPr>
          </a:lstStyle>
          <a:p>
            <a:pPr marL="0" lvl="0" indent="0"/>
            <a:r>
              <a:rPr lang="en-US" dirty="0" smtClean="0"/>
              <a:t>Click to add presenter name, department</a:t>
            </a:r>
          </a:p>
        </p:txBody>
      </p:sp>
      <p:sp>
        <p:nvSpPr>
          <p:cNvPr id="8" name="Date Placeholder 3"/>
          <p:cNvSpPr>
            <a:spLocks noGrp="1"/>
          </p:cNvSpPr>
          <p:nvPr>
            <p:ph type="dt" sz="half" idx="2"/>
          </p:nvPr>
        </p:nvSpPr>
        <p:spPr bwMode="gray">
          <a:xfrm>
            <a:off x="164592" y="2918461"/>
            <a:ext cx="3123564" cy="273844"/>
          </a:xfrm>
          <a:prstGeom prst="rect">
            <a:avLst/>
          </a:prstGeom>
        </p:spPr>
        <p:txBody>
          <a:bodyPr vert="horz" lIns="91440" tIns="45720" rIns="91440" bIns="0" rtlCol="0" anchor="b" anchorCtr="0"/>
          <a:lstStyle>
            <a:lvl1pPr>
              <a:defRPr lang="en-US" sz="900" cap="none" smtClean="0">
                <a:latin typeface="Mark Offc For MC Medium" panose="020B0604020101010102" pitchFamily="34" charset="0"/>
              </a:defRPr>
            </a:lvl1pPr>
          </a:lstStyle>
          <a:p>
            <a:r>
              <a:rPr lang="en-US" smtClean="0"/>
              <a:t>November 10, 2018</a:t>
            </a:r>
            <a:endParaRPr lang="en-US" dirty="0"/>
          </a:p>
        </p:txBody>
      </p:sp>
      <p:sp>
        <p:nvSpPr>
          <p:cNvPr id="25" name="Subtitle 2"/>
          <p:cNvSpPr>
            <a:spLocks noGrp="1"/>
          </p:cNvSpPr>
          <p:nvPr>
            <p:ph type="subTitle" idx="1"/>
          </p:nvPr>
        </p:nvSpPr>
        <p:spPr bwMode="gray">
          <a:xfrm>
            <a:off x="164592" y="2469416"/>
            <a:ext cx="5799531" cy="498725"/>
          </a:xfrm>
          <a:ln>
            <a:noFill/>
          </a:ln>
        </p:spPr>
        <p:txBody>
          <a:bodyPr rIns="91440"/>
          <a:lstStyle>
            <a:lvl1pPr marL="0" indent="0" algn="l">
              <a:lnSpc>
                <a:spcPct val="80000"/>
              </a:lnSpc>
              <a:buNone/>
              <a:defRPr sz="1400">
                <a:solidFill>
                  <a:schemeClr val="tx1"/>
                </a:solidFill>
                <a:latin typeface="+mj-lt"/>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smtClean="0"/>
              <a:t>Click to edit Master subtitle style</a:t>
            </a:r>
            <a:endParaRPr lang="en-US" dirty="0"/>
          </a:p>
        </p:txBody>
      </p:sp>
      <p:sp>
        <p:nvSpPr>
          <p:cNvPr id="24" name="Title 1"/>
          <p:cNvSpPr>
            <a:spLocks noGrp="1"/>
          </p:cNvSpPr>
          <p:nvPr>
            <p:ph type="ctrTitle"/>
          </p:nvPr>
        </p:nvSpPr>
        <p:spPr bwMode="gray">
          <a:xfrm>
            <a:off x="164592" y="1034228"/>
            <a:ext cx="5799531" cy="1421928"/>
          </a:xfrm>
          <a:ln>
            <a:noFill/>
          </a:ln>
        </p:spPr>
        <p:txBody>
          <a:bodyPr rIns="91440" anchor="b"/>
          <a:lstStyle>
            <a:lvl1pPr algn="l">
              <a:lnSpc>
                <a:spcPct val="80000"/>
              </a:lnSpc>
              <a:defRPr sz="5400" b="0">
                <a:solidFill>
                  <a:schemeClr val="tx1"/>
                </a:solidFill>
                <a:latin typeface="+mj-lt"/>
              </a:defRPr>
            </a:lvl1pPr>
          </a:lstStyle>
          <a:p>
            <a:r>
              <a:rPr lang="en-US" smtClean="0"/>
              <a:t>Click to edit Master title style</a:t>
            </a:r>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032" y="4480560"/>
            <a:ext cx="1745991" cy="308620"/>
          </a:xfrm>
          <a:prstGeom prst="rect">
            <a:avLst/>
          </a:prstGeom>
        </p:spPr>
      </p:pic>
    </p:spTree>
    <p:extLst>
      <p:ext uri="{BB962C8B-B14F-4D97-AF65-F5344CB8AC3E}">
        <p14:creationId xmlns:p14="http://schemas.microsoft.com/office/powerpoint/2010/main" val="17716987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nd Content">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pPr/>
              <a:t>‹#›</a:t>
            </a:fld>
            <a:endParaRPr lang="en-US" dirty="0"/>
          </a:p>
        </p:txBody>
      </p:sp>
      <p:sp>
        <p:nvSpPr>
          <p:cNvPr id="12" name="Footer Placeholder 4"/>
          <p:cNvSpPr>
            <a:spLocks noGrp="1"/>
          </p:cNvSpPr>
          <p:nvPr>
            <p:ph type="ftr" sz="quarter" idx="16"/>
          </p:nvPr>
        </p:nvSpPr>
        <p:spPr bwMode="gray"/>
        <p:txBody>
          <a:bodyPr/>
          <a:lstStyle/>
          <a:p>
            <a:endParaRPr lang="en-US" dirty="0"/>
          </a:p>
        </p:txBody>
      </p:sp>
      <p:sp>
        <p:nvSpPr>
          <p:cNvPr id="11" name="Date Placeholder 3"/>
          <p:cNvSpPr>
            <a:spLocks noGrp="1"/>
          </p:cNvSpPr>
          <p:nvPr>
            <p:ph type="dt" sz="half" idx="15"/>
          </p:nvPr>
        </p:nvSpPr>
        <p:spPr bwMode="gray"/>
        <p:txBody>
          <a:bodyPr/>
          <a:lstStyle/>
          <a:p>
            <a:r>
              <a:rPr lang="en-US" smtClean="0"/>
              <a:t>November 10, 2018</a:t>
            </a:r>
            <a:endParaRPr lang="en-US" dirty="0"/>
          </a:p>
        </p:txBody>
      </p:sp>
      <p:sp>
        <p:nvSpPr>
          <p:cNvPr id="8" name="Text Placeholder 7"/>
          <p:cNvSpPr>
            <a:spLocks noGrp="1"/>
          </p:cNvSpPr>
          <p:nvPr>
            <p:ph type="body" sz="quarter" idx="14"/>
          </p:nvPr>
        </p:nvSpPr>
        <p:spPr bwMode="gray">
          <a:xfrm>
            <a:off x="3119438" y="192088"/>
            <a:ext cx="5786438" cy="412574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Subtitle 2"/>
          <p:cNvSpPr>
            <a:spLocks noGrp="1"/>
          </p:cNvSpPr>
          <p:nvPr>
            <p:ph type="body" idx="13" hasCustomPrompt="1"/>
          </p:nvPr>
        </p:nvSpPr>
        <p:spPr bwMode="gray">
          <a:xfrm>
            <a:off x="164592" y="1042416"/>
            <a:ext cx="2725896" cy="617934"/>
          </a:xfrm>
        </p:spPr>
        <p:txBody>
          <a:bodyPr rIns="0" anchor="t" anchorCtr="0"/>
          <a:lstStyle>
            <a:lvl1pPr marL="0" indent="0">
              <a:buNone/>
              <a:defRPr sz="1400" b="0">
                <a:latin typeface="Mark Offc For MC" panose="020B0504020101010102"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smtClean="0"/>
              <a:t>Click to add subtitle or secondary text</a:t>
            </a:r>
          </a:p>
        </p:txBody>
      </p:sp>
      <p:sp>
        <p:nvSpPr>
          <p:cNvPr id="7" name="Title 1"/>
          <p:cNvSpPr>
            <a:spLocks noGrp="1"/>
          </p:cNvSpPr>
          <p:nvPr>
            <p:ph type="title"/>
          </p:nvPr>
        </p:nvSpPr>
        <p:spPr bwMode="gray"/>
        <p:txBody>
          <a:bodyPr/>
          <a:lstStyle/>
          <a:p>
            <a:r>
              <a:rPr lang="en-US" smtClean="0"/>
              <a:t>Click to edit Master title style</a:t>
            </a:r>
            <a:endParaRPr lang="en-US" dirty="0"/>
          </a:p>
        </p:txBody>
      </p:sp>
    </p:spTree>
    <p:extLst>
      <p:ext uri="{BB962C8B-B14F-4D97-AF65-F5344CB8AC3E}">
        <p14:creationId xmlns:p14="http://schemas.microsoft.com/office/powerpoint/2010/main" val="23757649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nd Content (no bullets)">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pPr/>
              <a:t>‹#›</a:t>
            </a:fld>
            <a:endParaRPr lang="en-US" dirty="0"/>
          </a:p>
        </p:txBody>
      </p:sp>
      <p:sp>
        <p:nvSpPr>
          <p:cNvPr id="12" name="Footer Placeholder 4"/>
          <p:cNvSpPr>
            <a:spLocks noGrp="1"/>
          </p:cNvSpPr>
          <p:nvPr>
            <p:ph type="ftr" sz="quarter" idx="16"/>
          </p:nvPr>
        </p:nvSpPr>
        <p:spPr bwMode="gray"/>
        <p:txBody>
          <a:bodyPr/>
          <a:lstStyle/>
          <a:p>
            <a:endParaRPr lang="en-US" dirty="0"/>
          </a:p>
        </p:txBody>
      </p:sp>
      <p:sp>
        <p:nvSpPr>
          <p:cNvPr id="11" name="Date Placeholder 3"/>
          <p:cNvSpPr>
            <a:spLocks noGrp="1"/>
          </p:cNvSpPr>
          <p:nvPr>
            <p:ph type="dt" sz="half" idx="15"/>
          </p:nvPr>
        </p:nvSpPr>
        <p:spPr bwMode="gray"/>
        <p:txBody>
          <a:bodyPr/>
          <a:lstStyle/>
          <a:p>
            <a:r>
              <a:rPr lang="en-US" smtClean="0"/>
              <a:t>November 10, 2018</a:t>
            </a:r>
            <a:endParaRPr lang="en-US" dirty="0"/>
          </a:p>
        </p:txBody>
      </p:sp>
      <p:sp>
        <p:nvSpPr>
          <p:cNvPr id="8" name="Text Placeholder 7"/>
          <p:cNvSpPr>
            <a:spLocks noGrp="1"/>
          </p:cNvSpPr>
          <p:nvPr>
            <p:ph type="body" sz="quarter" idx="14"/>
          </p:nvPr>
        </p:nvSpPr>
        <p:spPr bwMode="gray">
          <a:xfrm>
            <a:off x="3119438" y="192088"/>
            <a:ext cx="5786438" cy="4125742"/>
          </a:xfrm>
        </p:spPr>
        <p:txBody>
          <a:bodyPr/>
          <a:lstStyle>
            <a:lvl1pPr marL="0" indent="0">
              <a:buNone/>
              <a:defRPr/>
            </a:lvl1pPr>
            <a:lvl2pPr marL="147634" indent="0">
              <a:buNone/>
              <a:defRPr/>
            </a:lvl2pPr>
            <a:lvl3pPr marL="287330" indent="0">
              <a:buNone/>
              <a:defRPr/>
            </a:lvl3pPr>
            <a:lvl4pPr marL="434964" indent="0">
              <a:buNone/>
              <a:defRPr/>
            </a:lvl4pPr>
            <a:lvl5pPr marL="568311" indent="0">
              <a:buNone/>
              <a:defRPr/>
            </a:lvl5pPr>
          </a:lstStyle>
          <a:p>
            <a:pPr lvl="0"/>
            <a:r>
              <a:rPr lang="en-US" smtClean="0"/>
              <a:t>Click to edit Master text styles</a:t>
            </a:r>
          </a:p>
        </p:txBody>
      </p:sp>
      <p:sp>
        <p:nvSpPr>
          <p:cNvPr id="22" name="Subtitle 2"/>
          <p:cNvSpPr>
            <a:spLocks noGrp="1"/>
          </p:cNvSpPr>
          <p:nvPr>
            <p:ph type="body" idx="13" hasCustomPrompt="1"/>
          </p:nvPr>
        </p:nvSpPr>
        <p:spPr bwMode="gray">
          <a:xfrm>
            <a:off x="164592" y="1042416"/>
            <a:ext cx="2725896" cy="617934"/>
          </a:xfrm>
        </p:spPr>
        <p:txBody>
          <a:bodyPr rIns="0" anchor="t" anchorCtr="0"/>
          <a:lstStyle>
            <a:lvl1pPr marL="0" indent="0">
              <a:buNone/>
              <a:defRPr sz="1400" b="0">
                <a:latin typeface="Mark Offc For MC" panose="020B0504020101010102"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smtClean="0"/>
              <a:t>Click to add subtitle or secondary text</a:t>
            </a:r>
          </a:p>
        </p:txBody>
      </p:sp>
      <p:sp>
        <p:nvSpPr>
          <p:cNvPr id="7" name="Title 1"/>
          <p:cNvSpPr>
            <a:spLocks noGrp="1"/>
          </p:cNvSpPr>
          <p:nvPr>
            <p:ph type="title"/>
          </p:nvPr>
        </p:nvSpPr>
        <p:spPr bwMode="gray"/>
        <p:txBody>
          <a:bodyPr/>
          <a:lstStyle/>
          <a:p>
            <a:r>
              <a:rPr lang="en-US" smtClean="0"/>
              <a:t>Click to edit Master title style</a:t>
            </a:r>
            <a:endParaRPr lang="en-US" dirty="0"/>
          </a:p>
        </p:txBody>
      </p:sp>
    </p:spTree>
    <p:extLst>
      <p:ext uri="{BB962C8B-B14F-4D97-AF65-F5344CB8AC3E}">
        <p14:creationId xmlns:p14="http://schemas.microsoft.com/office/powerpoint/2010/main" val="28495176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pPr/>
              <a:t>‹#›</a:t>
            </a:fld>
            <a:endParaRPr lang="en-US" dirty="0"/>
          </a:p>
        </p:txBody>
      </p:sp>
      <p:sp>
        <p:nvSpPr>
          <p:cNvPr id="12" name="Footer Placeholder 4"/>
          <p:cNvSpPr>
            <a:spLocks noGrp="1"/>
          </p:cNvSpPr>
          <p:nvPr>
            <p:ph type="ftr" sz="quarter" idx="16"/>
          </p:nvPr>
        </p:nvSpPr>
        <p:spPr bwMode="gray"/>
        <p:txBody>
          <a:bodyPr/>
          <a:lstStyle/>
          <a:p>
            <a:endParaRPr lang="en-US" dirty="0"/>
          </a:p>
        </p:txBody>
      </p:sp>
      <p:sp>
        <p:nvSpPr>
          <p:cNvPr id="11" name="Date Placeholder 3"/>
          <p:cNvSpPr>
            <a:spLocks noGrp="1"/>
          </p:cNvSpPr>
          <p:nvPr>
            <p:ph type="dt" sz="half" idx="15"/>
          </p:nvPr>
        </p:nvSpPr>
        <p:spPr bwMode="gray"/>
        <p:txBody>
          <a:bodyPr/>
          <a:lstStyle/>
          <a:p>
            <a:r>
              <a:rPr lang="en-US" smtClean="0"/>
              <a:t>November 10, 2018</a:t>
            </a:r>
            <a:endParaRPr lang="en-US" dirty="0"/>
          </a:p>
        </p:txBody>
      </p:sp>
      <p:sp>
        <p:nvSpPr>
          <p:cNvPr id="8" name="Text Placeholder 7"/>
          <p:cNvSpPr>
            <a:spLocks noGrp="1"/>
          </p:cNvSpPr>
          <p:nvPr>
            <p:ph type="body" sz="quarter" idx="14"/>
          </p:nvPr>
        </p:nvSpPr>
        <p:spPr bwMode="gray">
          <a:xfrm>
            <a:off x="3119438" y="192088"/>
            <a:ext cx="2743200" cy="412574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bwMode="gray"/>
        <p:txBody>
          <a:bodyPr/>
          <a:lstStyle/>
          <a:p>
            <a:r>
              <a:rPr lang="en-US" smtClean="0"/>
              <a:t>Click to edit Master title style</a:t>
            </a:r>
            <a:endParaRPr lang="en-US" dirty="0"/>
          </a:p>
        </p:txBody>
      </p:sp>
      <p:sp>
        <p:nvSpPr>
          <p:cNvPr id="3" name="Text Placeholder 2"/>
          <p:cNvSpPr>
            <a:spLocks noGrp="1"/>
          </p:cNvSpPr>
          <p:nvPr>
            <p:ph type="body" sz="quarter" idx="18"/>
          </p:nvPr>
        </p:nvSpPr>
        <p:spPr bwMode="gray">
          <a:xfrm>
            <a:off x="6163056" y="192024"/>
            <a:ext cx="2743200" cy="41239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13049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with Subtitle">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pPr/>
              <a:t>‹#›</a:t>
            </a:fld>
            <a:endParaRPr lang="en-US" dirty="0"/>
          </a:p>
        </p:txBody>
      </p:sp>
      <p:sp>
        <p:nvSpPr>
          <p:cNvPr id="12" name="Footer Placeholder 4"/>
          <p:cNvSpPr>
            <a:spLocks noGrp="1"/>
          </p:cNvSpPr>
          <p:nvPr>
            <p:ph type="ftr" sz="quarter" idx="16"/>
          </p:nvPr>
        </p:nvSpPr>
        <p:spPr bwMode="gray"/>
        <p:txBody>
          <a:bodyPr/>
          <a:lstStyle/>
          <a:p>
            <a:endParaRPr lang="en-US" dirty="0"/>
          </a:p>
        </p:txBody>
      </p:sp>
      <p:sp>
        <p:nvSpPr>
          <p:cNvPr id="11" name="Date Placeholder 3"/>
          <p:cNvSpPr>
            <a:spLocks noGrp="1"/>
          </p:cNvSpPr>
          <p:nvPr>
            <p:ph type="dt" sz="half" idx="15"/>
          </p:nvPr>
        </p:nvSpPr>
        <p:spPr bwMode="gray"/>
        <p:txBody>
          <a:bodyPr/>
          <a:lstStyle/>
          <a:p>
            <a:r>
              <a:rPr lang="en-US" smtClean="0"/>
              <a:t>November 10, 2018</a:t>
            </a:r>
            <a:endParaRPr lang="en-US" dirty="0"/>
          </a:p>
        </p:txBody>
      </p:sp>
      <p:sp>
        <p:nvSpPr>
          <p:cNvPr id="8" name="Text Placeholder 7"/>
          <p:cNvSpPr>
            <a:spLocks noGrp="1"/>
          </p:cNvSpPr>
          <p:nvPr>
            <p:ph type="body" sz="quarter" idx="14"/>
          </p:nvPr>
        </p:nvSpPr>
        <p:spPr bwMode="gray">
          <a:xfrm>
            <a:off x="3119438" y="192088"/>
            <a:ext cx="2743200" cy="412574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Subtitle 2"/>
          <p:cNvSpPr>
            <a:spLocks noGrp="1"/>
          </p:cNvSpPr>
          <p:nvPr>
            <p:ph type="body" idx="13" hasCustomPrompt="1"/>
          </p:nvPr>
        </p:nvSpPr>
        <p:spPr bwMode="gray">
          <a:xfrm>
            <a:off x="164592" y="1042416"/>
            <a:ext cx="2725896" cy="617934"/>
          </a:xfrm>
        </p:spPr>
        <p:txBody>
          <a:bodyPr rIns="0" anchor="t" anchorCtr="0"/>
          <a:lstStyle>
            <a:lvl1pPr marL="0" indent="0">
              <a:buNone/>
              <a:defRPr sz="1400" b="0">
                <a:latin typeface="Mark Offc For MC" panose="020B0504020101010102"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smtClean="0"/>
              <a:t>Click to add subtitle or secondary text</a:t>
            </a:r>
          </a:p>
        </p:txBody>
      </p:sp>
      <p:sp>
        <p:nvSpPr>
          <p:cNvPr id="7" name="Title 1"/>
          <p:cNvSpPr>
            <a:spLocks noGrp="1"/>
          </p:cNvSpPr>
          <p:nvPr>
            <p:ph type="title"/>
          </p:nvPr>
        </p:nvSpPr>
        <p:spPr bwMode="gray"/>
        <p:txBody>
          <a:bodyPr/>
          <a:lstStyle/>
          <a:p>
            <a:r>
              <a:rPr lang="en-US" smtClean="0"/>
              <a:t>Click to edit Master title style</a:t>
            </a:r>
            <a:endParaRPr lang="en-US" dirty="0"/>
          </a:p>
        </p:txBody>
      </p:sp>
      <p:sp>
        <p:nvSpPr>
          <p:cNvPr id="3" name="Text Placeholder 2"/>
          <p:cNvSpPr>
            <a:spLocks noGrp="1"/>
          </p:cNvSpPr>
          <p:nvPr>
            <p:ph type="body" sz="quarter" idx="18"/>
          </p:nvPr>
        </p:nvSpPr>
        <p:spPr bwMode="gray">
          <a:xfrm>
            <a:off x="6163056" y="192088"/>
            <a:ext cx="2743200" cy="41239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650403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with Subtitle (no bullets)">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pPr/>
              <a:t>‹#›</a:t>
            </a:fld>
            <a:endParaRPr lang="en-US" dirty="0"/>
          </a:p>
        </p:txBody>
      </p:sp>
      <p:sp>
        <p:nvSpPr>
          <p:cNvPr id="12" name="Footer Placeholder 4"/>
          <p:cNvSpPr>
            <a:spLocks noGrp="1"/>
          </p:cNvSpPr>
          <p:nvPr>
            <p:ph type="ftr" sz="quarter" idx="16"/>
          </p:nvPr>
        </p:nvSpPr>
        <p:spPr bwMode="gray"/>
        <p:txBody>
          <a:bodyPr/>
          <a:lstStyle/>
          <a:p>
            <a:endParaRPr lang="en-US" dirty="0"/>
          </a:p>
        </p:txBody>
      </p:sp>
      <p:sp>
        <p:nvSpPr>
          <p:cNvPr id="11" name="Date Placeholder 3"/>
          <p:cNvSpPr>
            <a:spLocks noGrp="1"/>
          </p:cNvSpPr>
          <p:nvPr>
            <p:ph type="dt" sz="half" idx="15"/>
          </p:nvPr>
        </p:nvSpPr>
        <p:spPr bwMode="gray"/>
        <p:txBody>
          <a:bodyPr/>
          <a:lstStyle/>
          <a:p>
            <a:r>
              <a:rPr lang="en-US" smtClean="0"/>
              <a:t>November 10, 2018</a:t>
            </a:r>
            <a:endParaRPr lang="en-US" dirty="0"/>
          </a:p>
        </p:txBody>
      </p:sp>
      <p:sp>
        <p:nvSpPr>
          <p:cNvPr id="8" name="Text Placeholder 7"/>
          <p:cNvSpPr>
            <a:spLocks noGrp="1"/>
          </p:cNvSpPr>
          <p:nvPr>
            <p:ph type="body" sz="quarter" idx="14"/>
          </p:nvPr>
        </p:nvSpPr>
        <p:spPr bwMode="gray">
          <a:xfrm>
            <a:off x="3119438" y="192088"/>
            <a:ext cx="2743200" cy="4125742"/>
          </a:xfrm>
        </p:spPr>
        <p:txBody>
          <a:bodyPr/>
          <a:lstStyle>
            <a:lvl1pPr marL="0" indent="0">
              <a:buNone/>
              <a:defRPr/>
            </a:lvl1pPr>
            <a:lvl2pPr marL="147634" indent="0">
              <a:buNone/>
              <a:defRPr/>
            </a:lvl2pPr>
            <a:lvl3pPr marL="287330" indent="0">
              <a:buNone/>
              <a:defRPr/>
            </a:lvl3pPr>
            <a:lvl4pPr marL="434964" indent="0">
              <a:buNone/>
              <a:defRPr/>
            </a:lvl4pPr>
            <a:lvl5pPr marL="568311" indent="0">
              <a:buNone/>
              <a:defRPr/>
            </a:lvl5pPr>
          </a:lstStyle>
          <a:p>
            <a:pPr lvl="0"/>
            <a:r>
              <a:rPr lang="en-US" smtClean="0"/>
              <a:t>Click to edit Master text styles</a:t>
            </a:r>
          </a:p>
        </p:txBody>
      </p:sp>
      <p:sp>
        <p:nvSpPr>
          <p:cNvPr id="22" name="Subtitle 2"/>
          <p:cNvSpPr>
            <a:spLocks noGrp="1"/>
          </p:cNvSpPr>
          <p:nvPr>
            <p:ph type="body" idx="13" hasCustomPrompt="1"/>
          </p:nvPr>
        </p:nvSpPr>
        <p:spPr bwMode="gray">
          <a:xfrm>
            <a:off x="164592" y="1042416"/>
            <a:ext cx="2725896" cy="617934"/>
          </a:xfrm>
        </p:spPr>
        <p:txBody>
          <a:bodyPr rIns="0" anchor="t" anchorCtr="0"/>
          <a:lstStyle>
            <a:lvl1pPr marL="0" indent="0">
              <a:buNone/>
              <a:defRPr sz="1400" b="0">
                <a:latin typeface="Mark Offc For MC" panose="020B0504020101010102"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smtClean="0"/>
              <a:t>Click to add subtitle or secondary text</a:t>
            </a:r>
          </a:p>
        </p:txBody>
      </p:sp>
      <p:sp>
        <p:nvSpPr>
          <p:cNvPr id="7" name="Title 1"/>
          <p:cNvSpPr>
            <a:spLocks noGrp="1"/>
          </p:cNvSpPr>
          <p:nvPr>
            <p:ph type="title"/>
          </p:nvPr>
        </p:nvSpPr>
        <p:spPr bwMode="gray"/>
        <p:txBody>
          <a:bodyPr/>
          <a:lstStyle/>
          <a:p>
            <a:r>
              <a:rPr lang="en-US" smtClean="0"/>
              <a:t>Click to edit Master title style</a:t>
            </a:r>
            <a:endParaRPr lang="en-US" dirty="0"/>
          </a:p>
        </p:txBody>
      </p:sp>
      <p:sp>
        <p:nvSpPr>
          <p:cNvPr id="3" name="Text Placeholder 2"/>
          <p:cNvSpPr>
            <a:spLocks noGrp="1"/>
          </p:cNvSpPr>
          <p:nvPr>
            <p:ph type="body" sz="quarter" idx="18"/>
          </p:nvPr>
        </p:nvSpPr>
        <p:spPr bwMode="gray">
          <a:xfrm>
            <a:off x="6163056" y="192088"/>
            <a:ext cx="2743200" cy="4123944"/>
          </a:xfrm>
        </p:spPr>
        <p:txBody>
          <a:bodyPr/>
          <a:lstStyle>
            <a:lvl1pPr marL="0" indent="0">
              <a:buNone/>
              <a:defRPr/>
            </a:lvl1pPr>
            <a:lvl2pPr marL="147634" indent="0">
              <a:buNone/>
              <a:defRPr/>
            </a:lvl2pPr>
            <a:lvl3pPr marL="287330" indent="0">
              <a:buNone/>
              <a:defRPr/>
            </a:lvl3pPr>
            <a:lvl4pPr marL="434964" indent="0">
              <a:buNone/>
              <a:defRPr/>
            </a:lvl4pPr>
            <a:lvl5pPr marL="568311" indent="0">
              <a:buNone/>
              <a:defRPr/>
            </a:lvl5pPr>
          </a:lstStyle>
          <a:p>
            <a:pPr lvl="0"/>
            <a:r>
              <a:rPr lang="en-US" smtClean="0"/>
              <a:t>Click to edit Master text styles</a:t>
            </a:r>
          </a:p>
        </p:txBody>
      </p:sp>
    </p:spTree>
    <p:extLst>
      <p:ext uri="{BB962C8B-B14F-4D97-AF65-F5344CB8AC3E}">
        <p14:creationId xmlns:p14="http://schemas.microsoft.com/office/powerpoint/2010/main" val="13189534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pPr/>
              <a:t>‹#›</a:t>
            </a:fld>
            <a:endParaRPr lang="en-US" dirty="0"/>
          </a:p>
        </p:txBody>
      </p:sp>
      <p:sp>
        <p:nvSpPr>
          <p:cNvPr id="12" name="Footer Placeholder 4"/>
          <p:cNvSpPr>
            <a:spLocks noGrp="1"/>
          </p:cNvSpPr>
          <p:nvPr>
            <p:ph type="ftr" sz="quarter" idx="16"/>
          </p:nvPr>
        </p:nvSpPr>
        <p:spPr bwMode="gray"/>
        <p:txBody>
          <a:bodyPr/>
          <a:lstStyle/>
          <a:p>
            <a:endParaRPr lang="en-US" dirty="0"/>
          </a:p>
        </p:txBody>
      </p:sp>
      <p:sp>
        <p:nvSpPr>
          <p:cNvPr id="11" name="Date Placeholder 3"/>
          <p:cNvSpPr>
            <a:spLocks noGrp="1"/>
          </p:cNvSpPr>
          <p:nvPr>
            <p:ph type="dt" sz="half" idx="15"/>
          </p:nvPr>
        </p:nvSpPr>
        <p:spPr bwMode="gray"/>
        <p:txBody>
          <a:bodyPr/>
          <a:lstStyle/>
          <a:p>
            <a:r>
              <a:rPr lang="en-US" smtClean="0"/>
              <a:t>November 10, 2018</a:t>
            </a:r>
            <a:endParaRPr lang="en-US" dirty="0"/>
          </a:p>
        </p:txBody>
      </p:sp>
      <p:sp>
        <p:nvSpPr>
          <p:cNvPr id="22" name="Subtitle 2"/>
          <p:cNvSpPr>
            <a:spLocks noGrp="1"/>
          </p:cNvSpPr>
          <p:nvPr>
            <p:ph type="body" idx="13" hasCustomPrompt="1"/>
          </p:nvPr>
        </p:nvSpPr>
        <p:spPr bwMode="gray">
          <a:xfrm>
            <a:off x="164592" y="1042416"/>
            <a:ext cx="2725896" cy="617934"/>
          </a:xfrm>
        </p:spPr>
        <p:txBody>
          <a:bodyPr rIns="0" anchor="t" anchorCtr="0"/>
          <a:lstStyle>
            <a:lvl1pPr marL="0" indent="0">
              <a:buNone/>
              <a:defRPr sz="1400" b="0">
                <a:latin typeface="Mark Offc For MC" panose="020B0504020101010102"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smtClean="0"/>
              <a:t>Click to add subtitle or secondary text</a:t>
            </a:r>
          </a:p>
        </p:txBody>
      </p:sp>
      <p:sp>
        <p:nvSpPr>
          <p:cNvPr id="7" name="Title 1"/>
          <p:cNvSpPr>
            <a:spLocks noGrp="1"/>
          </p:cNvSpPr>
          <p:nvPr>
            <p:ph type="title"/>
          </p:nvPr>
        </p:nvSpPr>
        <p:spPr bwMode="gray"/>
        <p:txBody>
          <a:bodyPr/>
          <a:lstStyle/>
          <a:p>
            <a:r>
              <a:rPr lang="en-US" smtClean="0"/>
              <a:t>Click to edit Master title style</a:t>
            </a:r>
            <a:endParaRPr lang="en-US" dirty="0"/>
          </a:p>
        </p:txBody>
      </p:sp>
    </p:spTree>
    <p:extLst>
      <p:ext uri="{BB962C8B-B14F-4D97-AF65-F5344CB8AC3E}">
        <p14:creationId xmlns:p14="http://schemas.microsoft.com/office/powerpoint/2010/main" val="28703248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long)">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pPr/>
              <a:t>‹#›</a:t>
            </a:fld>
            <a:endParaRPr lang="en-US" dirty="0"/>
          </a:p>
        </p:txBody>
      </p:sp>
      <p:sp>
        <p:nvSpPr>
          <p:cNvPr id="12" name="Footer Placeholder 4"/>
          <p:cNvSpPr>
            <a:spLocks noGrp="1"/>
          </p:cNvSpPr>
          <p:nvPr>
            <p:ph type="ftr" sz="quarter" idx="16"/>
          </p:nvPr>
        </p:nvSpPr>
        <p:spPr bwMode="gray"/>
        <p:txBody>
          <a:bodyPr/>
          <a:lstStyle/>
          <a:p>
            <a:endParaRPr lang="en-US" dirty="0"/>
          </a:p>
        </p:txBody>
      </p:sp>
      <p:sp>
        <p:nvSpPr>
          <p:cNvPr id="11" name="Date Placeholder 3"/>
          <p:cNvSpPr>
            <a:spLocks noGrp="1"/>
          </p:cNvSpPr>
          <p:nvPr>
            <p:ph type="dt" sz="half" idx="15"/>
          </p:nvPr>
        </p:nvSpPr>
        <p:spPr bwMode="gray"/>
        <p:txBody>
          <a:bodyPr/>
          <a:lstStyle/>
          <a:p>
            <a:r>
              <a:rPr lang="en-US" smtClean="0"/>
              <a:t>November 10, 2018</a:t>
            </a:r>
            <a:endParaRPr lang="en-US" dirty="0"/>
          </a:p>
        </p:txBody>
      </p:sp>
      <p:sp>
        <p:nvSpPr>
          <p:cNvPr id="7" name="Title 1"/>
          <p:cNvSpPr>
            <a:spLocks noGrp="1"/>
          </p:cNvSpPr>
          <p:nvPr>
            <p:ph type="title"/>
          </p:nvPr>
        </p:nvSpPr>
        <p:spPr bwMode="gray">
          <a:xfrm>
            <a:off x="164592" y="192025"/>
            <a:ext cx="8567928" cy="3108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79391770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7F7F7"/>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bwMode="gray"/>
        <p:txBody>
          <a:bodyPr/>
          <a:lstStyle/>
          <a:p>
            <a:fld id="{3AB2DB24-5BB4-4F1B-973E-A10FA63DFB9A}" type="slidenum">
              <a:rPr lang="en-US" smtClean="0"/>
              <a:pPr/>
              <a:t>‹#›</a:t>
            </a:fld>
            <a:endParaRPr lang="en-US" dirty="0"/>
          </a:p>
        </p:txBody>
      </p:sp>
      <p:sp>
        <p:nvSpPr>
          <p:cNvPr id="6" name="Footer Placeholder 4"/>
          <p:cNvSpPr>
            <a:spLocks noGrp="1"/>
          </p:cNvSpPr>
          <p:nvPr>
            <p:ph type="ftr" sz="quarter" idx="11"/>
          </p:nvPr>
        </p:nvSpPr>
        <p:spPr bwMode="gray"/>
        <p:txBody>
          <a:bodyPr/>
          <a:lstStyle/>
          <a:p>
            <a:endParaRPr lang="en-US" dirty="0"/>
          </a:p>
        </p:txBody>
      </p:sp>
      <p:sp>
        <p:nvSpPr>
          <p:cNvPr id="5" name="Date Placeholder 3"/>
          <p:cNvSpPr>
            <a:spLocks noGrp="1"/>
          </p:cNvSpPr>
          <p:nvPr>
            <p:ph type="dt" sz="half" idx="10"/>
          </p:nvPr>
        </p:nvSpPr>
        <p:spPr bwMode="gray"/>
        <p:txBody>
          <a:bodyPr/>
          <a:lstStyle/>
          <a:p>
            <a:r>
              <a:rPr lang="en-US" smtClean="0"/>
              <a:t>November 10, 2018</a:t>
            </a:r>
            <a:endParaRPr lang="en-US" dirty="0"/>
          </a:p>
        </p:txBody>
      </p:sp>
    </p:spTree>
    <p:extLst>
      <p:ext uri="{BB962C8B-B14F-4D97-AF65-F5344CB8AC3E}">
        <p14:creationId xmlns:p14="http://schemas.microsoft.com/office/powerpoint/2010/main" val="415514814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Date Placeholder 3"/>
          <p:cNvSpPr>
            <a:spLocks noGrp="1"/>
          </p:cNvSpPr>
          <p:nvPr>
            <p:ph type="dt" sz="half" idx="11"/>
          </p:nvPr>
        </p:nvSpPr>
        <p:spPr bwMode="gray"/>
        <p:txBody>
          <a:bodyPr/>
          <a:lstStyle/>
          <a:p>
            <a:r>
              <a:rPr lang="en-US" smtClean="0"/>
              <a:t>November 10, 2018</a:t>
            </a:r>
            <a:endParaRPr lang="en-US" dirty="0"/>
          </a:p>
        </p:txBody>
      </p:sp>
      <p:sp>
        <p:nvSpPr>
          <p:cNvPr id="15" name="Picture Placeholder 3"/>
          <p:cNvSpPr>
            <a:spLocks noGrp="1"/>
          </p:cNvSpPr>
          <p:nvPr>
            <p:ph type="pic" sz="quarter" idx="15" hasCustomPrompt="1"/>
          </p:nvPr>
        </p:nvSpPr>
        <p:spPr bwMode="gray">
          <a:xfrm>
            <a:off x="4572000" y="0"/>
            <a:ext cx="4572000" cy="5143500"/>
          </a:xfrm>
        </p:spPr>
        <p:txBody>
          <a:bodyPr bIns="2011680" anchor="b" anchorCtr="0"/>
          <a:lstStyle>
            <a:lvl1pPr marL="0" indent="0" algn="ctr">
              <a:buNone/>
              <a:defRPr sz="1200">
                <a:solidFill>
                  <a:srgbClr val="B9B9B9"/>
                </a:solidFill>
                <a:latin typeface="+mn-lt"/>
              </a:defRPr>
            </a:lvl1pPr>
          </a:lstStyle>
          <a:p>
            <a:r>
              <a:rPr lang="en-US" dirty="0" smtClean="0"/>
              <a:t>Click icon to add image.</a:t>
            </a:r>
            <a:br>
              <a:rPr lang="en-US" dirty="0" smtClean="0"/>
            </a:br>
            <a:r>
              <a:rPr lang="en-US" dirty="0" smtClean="0"/>
              <a:t>Get </a:t>
            </a:r>
            <a:r>
              <a:rPr lang="en-US" dirty="0" err="1" smtClean="0"/>
              <a:t>Mastercard</a:t>
            </a:r>
            <a:r>
              <a:rPr lang="en-US" dirty="0" smtClean="0"/>
              <a:t> approved photography and</a:t>
            </a:r>
            <a:br>
              <a:rPr lang="en-US" dirty="0" smtClean="0"/>
            </a:br>
            <a:r>
              <a:rPr lang="en-US" dirty="0" smtClean="0"/>
              <a:t>imagery guidelines at designcenter.mastercard.com.</a:t>
            </a:r>
          </a:p>
        </p:txBody>
      </p:sp>
      <p:sp>
        <p:nvSpPr>
          <p:cNvPr id="14" name="Attribution Placeholder 2"/>
          <p:cNvSpPr>
            <a:spLocks noGrp="1"/>
          </p:cNvSpPr>
          <p:nvPr>
            <p:ph type="body" sz="quarter" idx="14" hasCustomPrompt="1"/>
          </p:nvPr>
        </p:nvSpPr>
        <p:spPr bwMode="gray">
          <a:xfrm>
            <a:off x="169863" y="1934578"/>
            <a:ext cx="2813050" cy="617538"/>
          </a:xfrm>
        </p:spPr>
        <p:txBody>
          <a:bodyPr/>
          <a:lstStyle>
            <a:lvl1pPr marL="0" indent="0">
              <a:buNone/>
              <a:defRPr lang="en-US" sz="1400" b="0" kern="1200" dirty="0">
                <a:solidFill>
                  <a:schemeClr val="tx1"/>
                </a:solidFill>
                <a:latin typeface="MarkForMC Nrw O" panose="020B0506020201010104" pitchFamily="34" charset="0"/>
                <a:ea typeface="+mn-ea"/>
                <a:cs typeface="+mn-cs"/>
              </a:defRPr>
            </a:lvl1pPr>
            <a:lvl2pPr marL="147634" indent="0">
              <a:buNone/>
              <a:defRPr/>
            </a:lvl2pPr>
            <a:lvl3pPr marL="287330" indent="0">
              <a:buNone/>
              <a:defRPr/>
            </a:lvl3pPr>
            <a:lvl4pPr marL="434964" indent="0">
              <a:buNone/>
              <a:defRPr/>
            </a:lvl4pPr>
            <a:lvl5pPr marL="568311" indent="0">
              <a:buNone/>
              <a:defRPr/>
            </a:lvl5pPr>
          </a:lstStyle>
          <a:p>
            <a:pPr marL="0" lvl="0" indent="0" algn="l" defTabSz="685783" rtl="0" eaLnBrk="1" latinLnBrk="0" hangingPunct="1">
              <a:lnSpc>
                <a:spcPct val="90000"/>
              </a:lnSpc>
              <a:spcBef>
                <a:spcPts val="1200"/>
              </a:spcBef>
              <a:buFont typeface="Mark Offc For MC" panose="020B0604020202020204" pitchFamily="34" charset="0"/>
              <a:buNone/>
            </a:pPr>
            <a:r>
              <a:rPr lang="en-US" dirty="0" smtClean="0"/>
              <a:t>Click to add quote attribution</a:t>
            </a:r>
            <a:endParaRPr lang="en-US" dirty="0"/>
          </a:p>
        </p:txBody>
      </p:sp>
      <p:sp>
        <p:nvSpPr>
          <p:cNvPr id="12" name="Quote Placeholder 1"/>
          <p:cNvSpPr>
            <a:spLocks noGrp="1"/>
          </p:cNvSpPr>
          <p:nvPr>
            <p:ph type="body" sz="quarter" idx="13" hasCustomPrompt="1"/>
          </p:nvPr>
        </p:nvSpPr>
        <p:spPr bwMode="gray">
          <a:xfrm>
            <a:off x="169863" y="112582"/>
            <a:ext cx="4059237" cy="1821996"/>
          </a:xfrm>
        </p:spPr>
        <p:txBody>
          <a:bodyPr anchor="t" anchorCtr="0">
            <a:noAutofit/>
          </a:bodyPr>
          <a:lstStyle>
            <a:lvl1pPr marL="0" indent="0">
              <a:buNone/>
              <a:defRPr lang="en-US" sz="2600" kern="1200" dirty="0" smtClean="0">
                <a:solidFill>
                  <a:schemeClr val="tx1"/>
                </a:solidFill>
                <a:latin typeface="+mj-lt"/>
                <a:ea typeface="+mn-ea"/>
                <a:cs typeface="+mn-cs"/>
              </a:defRPr>
            </a:lvl1pPr>
            <a:lvl2pPr marL="147634" indent="0">
              <a:buNone/>
              <a:defRPr/>
            </a:lvl2pPr>
            <a:lvl3pPr marL="287330" indent="0">
              <a:buNone/>
              <a:defRPr/>
            </a:lvl3pPr>
            <a:lvl4pPr marL="434964" indent="0">
              <a:buNone/>
              <a:defRPr/>
            </a:lvl4pPr>
            <a:lvl5pPr marL="568311" indent="0">
              <a:buNone/>
              <a:defRPr/>
            </a:lvl5pPr>
          </a:lstStyle>
          <a:p>
            <a:pPr marL="0" lvl="0" indent="0" algn="l" defTabSz="685783" rtl="0" eaLnBrk="1" latinLnBrk="0" hangingPunct="1">
              <a:lnSpc>
                <a:spcPct val="114000"/>
              </a:lnSpc>
              <a:spcBef>
                <a:spcPts val="1200"/>
              </a:spcBef>
              <a:buFont typeface="Mark Offc For MC" panose="020B0604020202020204" pitchFamily="34" charset="0"/>
              <a:buNone/>
            </a:pPr>
            <a:r>
              <a:rPr lang="en-US" dirty="0" smtClean="0"/>
              <a:t>Click to add quote</a:t>
            </a:r>
          </a:p>
        </p:txBody>
      </p:sp>
    </p:spTree>
    <p:extLst>
      <p:ext uri="{BB962C8B-B14F-4D97-AF65-F5344CB8AC3E}">
        <p14:creationId xmlns:p14="http://schemas.microsoft.com/office/powerpoint/2010/main" val="1681616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bg>
      <p:bgPr>
        <a:solidFill>
          <a:srgbClr val="F7F7F7"/>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29"/>
          </p:nvPr>
        </p:nvSpPr>
        <p:spPr bwMode="gray"/>
        <p:txBody>
          <a:bodyPr/>
          <a:lstStyle/>
          <a:p>
            <a:fld id="{3AB2DB24-5BB4-4F1B-973E-A10FA63DFB9A}" type="slidenum">
              <a:rPr lang="en-US" smtClean="0"/>
              <a:pPr/>
              <a:t>‹#›</a:t>
            </a:fld>
            <a:endParaRPr lang="en-US" dirty="0"/>
          </a:p>
        </p:txBody>
      </p:sp>
      <p:sp>
        <p:nvSpPr>
          <p:cNvPr id="4" name="Footer Placeholder 4"/>
          <p:cNvSpPr>
            <a:spLocks noGrp="1"/>
          </p:cNvSpPr>
          <p:nvPr>
            <p:ph type="ftr" sz="quarter" idx="28"/>
          </p:nvPr>
        </p:nvSpPr>
        <p:spPr bwMode="gray"/>
        <p:txBody>
          <a:bodyPr/>
          <a:lstStyle/>
          <a:p>
            <a:endParaRPr lang="en-US" dirty="0"/>
          </a:p>
        </p:txBody>
      </p:sp>
      <p:sp>
        <p:nvSpPr>
          <p:cNvPr id="2" name="Date Placeholder 3"/>
          <p:cNvSpPr>
            <a:spLocks noGrp="1"/>
          </p:cNvSpPr>
          <p:nvPr>
            <p:ph type="dt" sz="half" idx="27"/>
          </p:nvPr>
        </p:nvSpPr>
        <p:spPr bwMode="gray"/>
        <p:txBody>
          <a:bodyPr/>
          <a:lstStyle/>
          <a:p>
            <a:r>
              <a:rPr lang="en-US" smtClean="0"/>
              <a:t>November 10, 2018</a:t>
            </a:r>
            <a:endParaRPr lang="en-US" dirty="0"/>
          </a:p>
        </p:txBody>
      </p:sp>
      <p:sp>
        <p:nvSpPr>
          <p:cNvPr id="22" name="Text Placeholder 2"/>
          <p:cNvSpPr>
            <a:spLocks noGrp="1"/>
          </p:cNvSpPr>
          <p:nvPr>
            <p:ph type="body" idx="26"/>
          </p:nvPr>
        </p:nvSpPr>
        <p:spPr bwMode="gray">
          <a:xfrm>
            <a:off x="4119851" y="3881173"/>
            <a:ext cx="4786026" cy="422641"/>
          </a:xfrm>
        </p:spPr>
        <p:txBody>
          <a:bodyPr lIns="182880" anchor="t" anchorCtr="0"/>
          <a:lstStyle>
            <a:lvl1pPr marL="0" indent="0" algn="l">
              <a:lnSpc>
                <a:spcPct val="85000"/>
              </a:lnSpc>
              <a:spcBef>
                <a:spcPts val="300"/>
              </a:spcBef>
              <a:buNone/>
              <a:defRPr sz="1100" b="0">
                <a:latin typeface="+mn-lt"/>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smtClean="0"/>
              <a:t>Click to edit Master text styles</a:t>
            </a:r>
          </a:p>
        </p:txBody>
      </p:sp>
      <p:sp>
        <p:nvSpPr>
          <p:cNvPr id="14" name="Text Placeholder 1"/>
          <p:cNvSpPr>
            <a:spLocks noGrp="1"/>
          </p:cNvSpPr>
          <p:nvPr>
            <p:ph type="body" idx="18"/>
          </p:nvPr>
        </p:nvSpPr>
        <p:spPr bwMode="gray">
          <a:xfrm>
            <a:off x="4119851" y="3612234"/>
            <a:ext cx="4786026" cy="258532"/>
          </a:xfrm>
        </p:spPr>
        <p:txBody>
          <a:bodyPr lIns="182880" anchor="t" anchorCtr="0">
            <a:noAutofit/>
          </a:bodyPr>
          <a:lstStyle>
            <a:lvl1pPr marL="0" indent="0">
              <a:buNone/>
              <a:defRPr sz="1200" b="0">
                <a:solidFill>
                  <a:schemeClr val="accent1"/>
                </a:solidFill>
                <a:latin typeface="MarkForMC Nrw Medium" panose="020B0606020201010104"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smtClean="0"/>
              <a:t>Click to edit Master text styles</a:t>
            </a:r>
          </a:p>
        </p:txBody>
      </p:sp>
      <p:sp>
        <p:nvSpPr>
          <p:cNvPr id="18" name="Picture Placeholder 14"/>
          <p:cNvSpPr>
            <a:spLocks noGrp="1"/>
          </p:cNvSpPr>
          <p:nvPr>
            <p:ph type="pic" sz="quarter" idx="22"/>
          </p:nvPr>
        </p:nvSpPr>
        <p:spPr bwMode="gray">
          <a:xfrm>
            <a:off x="3205451" y="3612294"/>
            <a:ext cx="914400" cy="914400"/>
          </a:xfrm>
        </p:spPr>
        <p:txBody>
          <a:bodyPr/>
          <a:lstStyle>
            <a:lvl1pPr marL="0" indent="0" algn="l">
              <a:buFont typeface="Mark Offc For MC" panose="020B0604020202020204" pitchFamily="34" charset="0"/>
              <a:buNone/>
              <a:defRPr sz="1051">
                <a:solidFill>
                  <a:srgbClr val="B9B9B9"/>
                </a:solidFill>
                <a:latin typeface="+mn-lt"/>
              </a:defRPr>
            </a:lvl1pPr>
          </a:lstStyle>
          <a:p>
            <a:r>
              <a:rPr lang="en-US" smtClean="0"/>
              <a:t>Click icon to add picture</a:t>
            </a:r>
            <a:endParaRPr lang="en-US" dirty="0"/>
          </a:p>
        </p:txBody>
      </p:sp>
      <p:sp>
        <p:nvSpPr>
          <p:cNvPr id="21" name="Text Placeholder 2"/>
          <p:cNvSpPr>
            <a:spLocks noGrp="1"/>
          </p:cNvSpPr>
          <p:nvPr>
            <p:ph type="body" idx="25"/>
          </p:nvPr>
        </p:nvSpPr>
        <p:spPr bwMode="gray">
          <a:xfrm>
            <a:off x="4119851" y="2736970"/>
            <a:ext cx="4786026" cy="422641"/>
          </a:xfrm>
        </p:spPr>
        <p:txBody>
          <a:bodyPr lIns="182880" anchor="t" anchorCtr="0"/>
          <a:lstStyle>
            <a:lvl1pPr marL="0" indent="0" algn="l">
              <a:lnSpc>
                <a:spcPct val="85000"/>
              </a:lnSpc>
              <a:spcBef>
                <a:spcPts val="300"/>
              </a:spcBef>
              <a:buNone/>
              <a:defRPr sz="1100" b="0">
                <a:latin typeface="+mn-lt"/>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smtClean="0"/>
              <a:t>Click to edit Master text styles</a:t>
            </a:r>
          </a:p>
        </p:txBody>
      </p:sp>
      <p:sp>
        <p:nvSpPr>
          <p:cNvPr id="13" name="Text Placeholder 1"/>
          <p:cNvSpPr>
            <a:spLocks noGrp="1"/>
          </p:cNvSpPr>
          <p:nvPr>
            <p:ph type="body" idx="17"/>
          </p:nvPr>
        </p:nvSpPr>
        <p:spPr bwMode="gray">
          <a:xfrm>
            <a:off x="4119851" y="2468193"/>
            <a:ext cx="4786026" cy="258532"/>
          </a:xfrm>
        </p:spPr>
        <p:txBody>
          <a:bodyPr lIns="182880" anchor="t" anchorCtr="0">
            <a:noAutofit/>
          </a:bodyPr>
          <a:lstStyle>
            <a:lvl1pPr marL="0" indent="0">
              <a:buNone/>
              <a:defRPr sz="1200" b="0">
                <a:solidFill>
                  <a:schemeClr val="accent1"/>
                </a:solidFill>
                <a:latin typeface="MarkForMC Nrw Medium" panose="020B0606020201010104"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smtClean="0"/>
              <a:t>Click to edit Master text styles</a:t>
            </a:r>
          </a:p>
        </p:txBody>
      </p:sp>
      <p:sp>
        <p:nvSpPr>
          <p:cNvPr id="17" name="Picture Placeholder 14"/>
          <p:cNvSpPr>
            <a:spLocks noGrp="1"/>
          </p:cNvSpPr>
          <p:nvPr>
            <p:ph type="pic" sz="quarter" idx="21"/>
          </p:nvPr>
        </p:nvSpPr>
        <p:spPr bwMode="gray">
          <a:xfrm>
            <a:off x="3205451" y="2468192"/>
            <a:ext cx="914400" cy="914400"/>
          </a:xfrm>
        </p:spPr>
        <p:txBody>
          <a:bodyPr/>
          <a:lstStyle>
            <a:lvl1pPr marL="0" indent="0" algn="l">
              <a:buFont typeface="Mark Offc For MC" panose="020B0604020202020204" pitchFamily="34" charset="0"/>
              <a:buNone/>
              <a:defRPr sz="1051">
                <a:solidFill>
                  <a:srgbClr val="B9B9B9"/>
                </a:solidFill>
                <a:latin typeface="+mn-lt"/>
              </a:defRPr>
            </a:lvl1pPr>
          </a:lstStyle>
          <a:p>
            <a:r>
              <a:rPr lang="en-US" smtClean="0"/>
              <a:t>Click icon to add picture</a:t>
            </a:r>
            <a:endParaRPr lang="en-US" dirty="0"/>
          </a:p>
        </p:txBody>
      </p:sp>
      <p:sp>
        <p:nvSpPr>
          <p:cNvPr id="20" name="Text Placeholder 2"/>
          <p:cNvSpPr>
            <a:spLocks noGrp="1"/>
          </p:cNvSpPr>
          <p:nvPr>
            <p:ph type="body" idx="24"/>
          </p:nvPr>
        </p:nvSpPr>
        <p:spPr bwMode="gray">
          <a:xfrm>
            <a:off x="4119851" y="1595250"/>
            <a:ext cx="4786026" cy="422641"/>
          </a:xfrm>
        </p:spPr>
        <p:txBody>
          <a:bodyPr lIns="182880" anchor="t" anchorCtr="0"/>
          <a:lstStyle>
            <a:lvl1pPr marL="0" indent="0" algn="l">
              <a:lnSpc>
                <a:spcPct val="85000"/>
              </a:lnSpc>
              <a:spcBef>
                <a:spcPts val="300"/>
              </a:spcBef>
              <a:buNone/>
              <a:defRPr sz="1100" b="0">
                <a:latin typeface="+mn-lt"/>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smtClean="0"/>
              <a:t>Click to edit Master text styles</a:t>
            </a:r>
          </a:p>
        </p:txBody>
      </p:sp>
      <p:sp>
        <p:nvSpPr>
          <p:cNvPr id="10" name="Text Placeholder 1"/>
          <p:cNvSpPr>
            <a:spLocks noGrp="1"/>
          </p:cNvSpPr>
          <p:nvPr>
            <p:ph type="body" idx="14"/>
          </p:nvPr>
        </p:nvSpPr>
        <p:spPr bwMode="gray">
          <a:xfrm>
            <a:off x="4119851" y="1324092"/>
            <a:ext cx="4786026" cy="258532"/>
          </a:xfrm>
        </p:spPr>
        <p:txBody>
          <a:bodyPr lIns="182880" anchor="t" anchorCtr="0">
            <a:noAutofit/>
          </a:bodyPr>
          <a:lstStyle>
            <a:lvl1pPr marL="0" indent="0">
              <a:buNone/>
              <a:defRPr sz="1200" b="0">
                <a:solidFill>
                  <a:schemeClr val="accent1"/>
                </a:solidFill>
                <a:latin typeface="MarkForMC Nrw Medium" panose="020B0606020201010104"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smtClean="0"/>
              <a:t>Click to edit Master text styles</a:t>
            </a:r>
          </a:p>
        </p:txBody>
      </p:sp>
      <p:sp>
        <p:nvSpPr>
          <p:cNvPr id="16" name="Picture Placeholder 14"/>
          <p:cNvSpPr>
            <a:spLocks noGrp="1"/>
          </p:cNvSpPr>
          <p:nvPr>
            <p:ph type="pic" sz="quarter" idx="20"/>
          </p:nvPr>
        </p:nvSpPr>
        <p:spPr bwMode="gray">
          <a:xfrm>
            <a:off x="3205451" y="1324091"/>
            <a:ext cx="914400" cy="914400"/>
          </a:xfrm>
        </p:spPr>
        <p:txBody>
          <a:bodyPr/>
          <a:lstStyle>
            <a:lvl1pPr marL="0" indent="0" algn="l">
              <a:buFont typeface="Mark Offc For MC" panose="020B0604020202020204" pitchFamily="34" charset="0"/>
              <a:buNone/>
              <a:defRPr sz="1051">
                <a:solidFill>
                  <a:srgbClr val="B9B9B9"/>
                </a:solidFill>
                <a:latin typeface="+mn-lt"/>
              </a:defRPr>
            </a:lvl1pPr>
          </a:lstStyle>
          <a:p>
            <a:r>
              <a:rPr lang="en-US" smtClean="0"/>
              <a:t>Click icon to add picture</a:t>
            </a:r>
            <a:endParaRPr lang="en-US" dirty="0"/>
          </a:p>
        </p:txBody>
      </p:sp>
      <p:sp>
        <p:nvSpPr>
          <p:cNvPr id="19" name="Text Placeholder 2"/>
          <p:cNvSpPr>
            <a:spLocks noGrp="1"/>
          </p:cNvSpPr>
          <p:nvPr>
            <p:ph type="body" idx="23"/>
          </p:nvPr>
        </p:nvSpPr>
        <p:spPr bwMode="gray">
          <a:xfrm>
            <a:off x="4119851" y="451147"/>
            <a:ext cx="4786026" cy="422641"/>
          </a:xfrm>
        </p:spPr>
        <p:txBody>
          <a:bodyPr lIns="182880" anchor="t" anchorCtr="0"/>
          <a:lstStyle>
            <a:lvl1pPr marL="0" indent="0" algn="l">
              <a:lnSpc>
                <a:spcPct val="85000"/>
              </a:lnSpc>
              <a:spcBef>
                <a:spcPts val="300"/>
              </a:spcBef>
              <a:buNone/>
              <a:defRPr sz="1100" b="0">
                <a:latin typeface="+mn-lt"/>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smtClean="0"/>
              <a:t>Click to edit Master text styles</a:t>
            </a:r>
          </a:p>
        </p:txBody>
      </p:sp>
      <p:sp>
        <p:nvSpPr>
          <p:cNvPr id="9" name="Text Placeholder 1"/>
          <p:cNvSpPr>
            <a:spLocks noGrp="1"/>
          </p:cNvSpPr>
          <p:nvPr>
            <p:ph type="body" idx="13"/>
          </p:nvPr>
        </p:nvSpPr>
        <p:spPr bwMode="gray">
          <a:xfrm>
            <a:off x="4119851" y="179989"/>
            <a:ext cx="4786026" cy="258532"/>
          </a:xfrm>
        </p:spPr>
        <p:txBody>
          <a:bodyPr lIns="182880" anchor="t" anchorCtr="0">
            <a:noAutofit/>
          </a:bodyPr>
          <a:lstStyle>
            <a:lvl1pPr marL="0" indent="0">
              <a:buNone/>
              <a:defRPr sz="1200" b="0">
                <a:solidFill>
                  <a:schemeClr val="accent1"/>
                </a:solidFill>
                <a:latin typeface="MarkForMC Nrw Medium" panose="020B0606020201010104"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smtClean="0"/>
              <a:t>Click to edit Master text styles</a:t>
            </a:r>
          </a:p>
        </p:txBody>
      </p:sp>
      <p:sp>
        <p:nvSpPr>
          <p:cNvPr id="15" name="Picture Placeholder 14"/>
          <p:cNvSpPr>
            <a:spLocks noGrp="1"/>
          </p:cNvSpPr>
          <p:nvPr>
            <p:ph type="pic" sz="quarter" idx="19"/>
          </p:nvPr>
        </p:nvSpPr>
        <p:spPr bwMode="gray">
          <a:xfrm>
            <a:off x="3205451" y="179990"/>
            <a:ext cx="914400" cy="914400"/>
          </a:xfrm>
        </p:spPr>
        <p:txBody>
          <a:bodyPr/>
          <a:lstStyle>
            <a:lvl1pPr marL="0" indent="0" algn="l">
              <a:buFont typeface="Mark Offc For MC" panose="020B0604020202020204" pitchFamily="34" charset="0"/>
              <a:buNone/>
              <a:defRPr sz="1051">
                <a:solidFill>
                  <a:srgbClr val="B9B9B9"/>
                </a:solidFill>
                <a:latin typeface="+mn-lt"/>
              </a:defRPr>
            </a:lvl1pPr>
          </a:lstStyle>
          <a:p>
            <a:r>
              <a:rPr lang="en-US" smtClean="0"/>
              <a:t>Click icon to add picture</a:t>
            </a:r>
            <a:endParaRPr lang="en-US" dirty="0"/>
          </a:p>
        </p:txBody>
      </p:sp>
      <p:sp>
        <p:nvSpPr>
          <p:cNvPr id="3" name="Title 2"/>
          <p:cNvSpPr>
            <a:spLocks noGrp="1"/>
          </p:cNvSpPr>
          <p:nvPr>
            <p:ph type="title"/>
          </p:nvPr>
        </p:nvSpPr>
        <p:spPr bwMode="gray"/>
        <p:txBody>
          <a:bodyPr/>
          <a:lstStyle/>
          <a:p>
            <a:r>
              <a:rPr lang="en-US" smtClean="0"/>
              <a:t>Click to edit Master title style</a:t>
            </a:r>
            <a:endParaRPr lang="en-US"/>
          </a:p>
        </p:txBody>
      </p:sp>
    </p:spTree>
    <p:extLst>
      <p:ext uri="{BB962C8B-B14F-4D97-AF65-F5344CB8AC3E}">
        <p14:creationId xmlns:p14="http://schemas.microsoft.com/office/powerpoint/2010/main" val="4204891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Graphic - Dark">
    <p:bg bwMode="gray">
      <p:bgPr>
        <a:solidFill>
          <a:srgbClr val="171717"/>
        </a:solidFill>
        <a:effectLst/>
      </p:bgPr>
    </p:bg>
    <p:spTree>
      <p:nvGrpSpPr>
        <p:cNvPr id="1" name=""/>
        <p:cNvGrpSpPr/>
        <p:nvPr/>
      </p:nvGrpSpPr>
      <p:grpSpPr>
        <a:xfrm>
          <a:off x="0" y="0"/>
          <a:ext cx="0" cy="0"/>
          <a:chOff x="0" y="0"/>
          <a:chExt cx="0" cy="0"/>
        </a:xfrm>
      </p:grpSpPr>
      <p:sp>
        <p:nvSpPr>
          <p:cNvPr id="8" name="TitleSlideNameDept"/>
          <p:cNvSpPr>
            <a:spLocks noGrp="1"/>
          </p:cNvSpPr>
          <p:nvPr>
            <p:ph type="body" sz="quarter" idx="11" hasCustomPrompt="1"/>
          </p:nvPr>
        </p:nvSpPr>
        <p:spPr bwMode="gray">
          <a:xfrm>
            <a:off x="164592" y="3217936"/>
            <a:ext cx="3124200" cy="170816"/>
          </a:xfrm>
        </p:spPr>
        <p:txBody>
          <a:bodyPr vert="horz" lIns="91440" tIns="0" rIns="91440" bIns="45720" rtlCol="0" anchor="t" anchorCtr="0">
            <a:spAutoFit/>
          </a:bodyPr>
          <a:lstStyle>
            <a:lvl1pPr marL="115885" indent="-115885">
              <a:buNone/>
              <a:defRPr lang="en-US" sz="900" b="0" cap="none" baseline="0" dirty="0" smtClean="0">
                <a:solidFill>
                  <a:srgbClr val="FFFFFF"/>
                </a:solidFill>
                <a:latin typeface="Mark Offc For MC Medium" panose="020B0604020101010102" pitchFamily="34" charset="0"/>
              </a:defRPr>
            </a:lvl1pPr>
          </a:lstStyle>
          <a:p>
            <a:pPr marL="0" lvl="0" indent="0"/>
            <a:r>
              <a:rPr lang="en-US" dirty="0" smtClean="0"/>
              <a:t>Click to add presenter name, department</a:t>
            </a:r>
          </a:p>
        </p:txBody>
      </p:sp>
      <p:sp>
        <p:nvSpPr>
          <p:cNvPr id="7" name="Date Placeholder 3"/>
          <p:cNvSpPr>
            <a:spLocks noGrp="1"/>
          </p:cNvSpPr>
          <p:nvPr>
            <p:ph type="dt" sz="half" idx="2"/>
          </p:nvPr>
        </p:nvSpPr>
        <p:spPr bwMode="gray">
          <a:xfrm>
            <a:off x="164592" y="2918461"/>
            <a:ext cx="3123564" cy="273844"/>
          </a:xfrm>
          <a:prstGeom prst="rect">
            <a:avLst/>
          </a:prstGeom>
        </p:spPr>
        <p:txBody>
          <a:bodyPr vert="horz" lIns="91440" tIns="45720" rIns="91440" bIns="0" rtlCol="0" anchor="b" anchorCtr="0"/>
          <a:lstStyle>
            <a:lvl1pPr>
              <a:defRPr lang="en-US" sz="900" cap="none" smtClean="0">
                <a:solidFill>
                  <a:srgbClr val="FFFFFF"/>
                </a:solidFill>
                <a:latin typeface="Mark Offc For MC Medium" panose="020B0604020101010102" pitchFamily="34" charset="0"/>
              </a:defRPr>
            </a:lvl1pPr>
          </a:lstStyle>
          <a:p>
            <a:r>
              <a:rPr lang="en-US" smtClean="0"/>
              <a:t>November 10, 2018</a:t>
            </a:r>
            <a:endParaRPr lang="en-US" dirty="0"/>
          </a:p>
        </p:txBody>
      </p:sp>
      <p:sp>
        <p:nvSpPr>
          <p:cNvPr id="25" name="Subtitle 2"/>
          <p:cNvSpPr>
            <a:spLocks noGrp="1"/>
          </p:cNvSpPr>
          <p:nvPr>
            <p:ph type="subTitle" idx="1"/>
          </p:nvPr>
        </p:nvSpPr>
        <p:spPr bwMode="gray">
          <a:xfrm>
            <a:off x="164592" y="2469416"/>
            <a:ext cx="5799531" cy="498725"/>
          </a:xfrm>
          <a:ln>
            <a:noFill/>
          </a:ln>
        </p:spPr>
        <p:txBody>
          <a:bodyPr rIns="91440"/>
          <a:lstStyle>
            <a:lvl1pPr marL="0" indent="0" algn="l">
              <a:lnSpc>
                <a:spcPct val="80000"/>
              </a:lnSpc>
              <a:buNone/>
              <a:defRPr sz="1400">
                <a:solidFill>
                  <a:srgbClr val="FFFFFF"/>
                </a:solidFill>
                <a:latin typeface="+mj-lt"/>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smtClean="0"/>
              <a:t>Click to edit Master subtitle style</a:t>
            </a:r>
            <a:endParaRPr lang="en-US" dirty="0"/>
          </a:p>
        </p:txBody>
      </p:sp>
      <p:sp>
        <p:nvSpPr>
          <p:cNvPr id="24" name="Title 1"/>
          <p:cNvSpPr>
            <a:spLocks noGrp="1"/>
          </p:cNvSpPr>
          <p:nvPr>
            <p:ph type="ctrTitle"/>
          </p:nvPr>
        </p:nvSpPr>
        <p:spPr bwMode="gray">
          <a:xfrm>
            <a:off x="164592" y="1034228"/>
            <a:ext cx="5799531" cy="1421928"/>
          </a:xfrm>
          <a:ln>
            <a:noFill/>
          </a:ln>
        </p:spPr>
        <p:txBody>
          <a:bodyPr rIns="91440" anchor="b"/>
          <a:lstStyle>
            <a:lvl1pPr algn="l">
              <a:lnSpc>
                <a:spcPct val="80000"/>
              </a:lnSpc>
              <a:defRPr sz="5400" b="0">
                <a:solidFill>
                  <a:srgbClr val="FFFFFF"/>
                </a:solidFill>
                <a:latin typeface="+mj-lt"/>
              </a:defRPr>
            </a:lvl1pPr>
          </a:lstStyle>
          <a:p>
            <a:r>
              <a:rPr lang="en-US" smtClean="0"/>
              <a:t>Click to edit Master title style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032" y="4480560"/>
            <a:ext cx="1745991" cy="308620"/>
          </a:xfrm>
          <a:prstGeom prst="rect">
            <a:avLst/>
          </a:prstGeom>
        </p:spPr>
      </p:pic>
    </p:spTree>
    <p:extLst>
      <p:ext uri="{BB962C8B-B14F-4D97-AF65-F5344CB8AC3E}">
        <p14:creationId xmlns:p14="http://schemas.microsoft.com/office/powerpoint/2010/main" val="362656681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rgbClr val="F7F7F7"/>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4"/>
          </p:nvPr>
        </p:nvSpPr>
        <p:spPr bwMode="gray"/>
        <p:txBody>
          <a:bodyPr/>
          <a:lstStyle/>
          <a:p>
            <a:fld id="{3AB2DB24-5BB4-4F1B-973E-A10FA63DFB9A}" type="slidenum">
              <a:rPr lang="en-US" smtClean="0"/>
              <a:pPr/>
              <a:t>‹#›</a:t>
            </a:fld>
            <a:endParaRPr lang="en-US" dirty="0"/>
          </a:p>
        </p:txBody>
      </p:sp>
      <p:sp>
        <p:nvSpPr>
          <p:cNvPr id="5" name="Footer Placeholder 4"/>
          <p:cNvSpPr>
            <a:spLocks noGrp="1"/>
          </p:cNvSpPr>
          <p:nvPr>
            <p:ph type="ftr" sz="quarter" idx="13"/>
          </p:nvPr>
        </p:nvSpPr>
        <p:spPr bwMode="gray"/>
        <p:txBody>
          <a:bodyPr/>
          <a:lstStyle/>
          <a:p>
            <a:endParaRPr lang="en-US" dirty="0"/>
          </a:p>
        </p:txBody>
      </p:sp>
      <p:sp>
        <p:nvSpPr>
          <p:cNvPr id="4" name="Date Placeholder 3"/>
          <p:cNvSpPr>
            <a:spLocks noGrp="1"/>
          </p:cNvSpPr>
          <p:nvPr>
            <p:ph type="dt" sz="half" idx="12"/>
          </p:nvPr>
        </p:nvSpPr>
        <p:spPr bwMode="gray"/>
        <p:txBody>
          <a:bodyPr/>
          <a:lstStyle/>
          <a:p>
            <a:r>
              <a:rPr lang="en-US" smtClean="0"/>
              <a:t>November 10, 2018</a:t>
            </a:r>
            <a:endParaRPr lang="en-US" dirty="0"/>
          </a:p>
        </p:txBody>
      </p:sp>
      <p:sp>
        <p:nvSpPr>
          <p:cNvPr id="3" name="Picture Placeholder 2"/>
          <p:cNvSpPr>
            <a:spLocks noGrp="1"/>
          </p:cNvSpPr>
          <p:nvPr>
            <p:ph type="pic" sz="quarter" idx="11" hasCustomPrompt="1"/>
          </p:nvPr>
        </p:nvSpPr>
        <p:spPr bwMode="gray">
          <a:xfrm>
            <a:off x="0" y="0"/>
            <a:ext cx="9144000" cy="4761915"/>
          </a:xfrm>
        </p:spPr>
        <p:txBody>
          <a:bodyPr tIns="182880" rIns="91440" bIns="1005840" anchor="b" anchorCtr="0"/>
          <a:lstStyle>
            <a:lvl1pPr marL="0" indent="0" algn="ctr">
              <a:spcBef>
                <a:spcPts val="0"/>
              </a:spcBef>
              <a:buNone/>
              <a:defRPr>
                <a:solidFill>
                  <a:srgbClr val="B9B9B9"/>
                </a:solidFill>
                <a:latin typeface="+mn-lt"/>
              </a:defRPr>
            </a:lvl1pPr>
          </a:lstStyle>
          <a:p>
            <a:r>
              <a:rPr lang="en-US" dirty="0" smtClean="0"/>
              <a:t>Click icon to add image.</a:t>
            </a:r>
            <a:br>
              <a:rPr lang="en-US" dirty="0" smtClean="0"/>
            </a:br>
            <a:r>
              <a:rPr lang="en-US" dirty="0" smtClean="0"/>
              <a:t>Get </a:t>
            </a:r>
            <a:r>
              <a:rPr lang="en-US" dirty="0" err="1" smtClean="0"/>
              <a:t>Mastercard</a:t>
            </a:r>
            <a:r>
              <a:rPr lang="en-US" dirty="0" smtClean="0"/>
              <a:t> approved photography and</a:t>
            </a:r>
            <a:br>
              <a:rPr lang="en-US" dirty="0" smtClean="0"/>
            </a:br>
            <a:r>
              <a:rPr lang="en-US" dirty="0" smtClean="0"/>
              <a:t>imagery guidelines at designcenter.mastercard.com.</a:t>
            </a:r>
          </a:p>
        </p:txBody>
      </p:sp>
      <p:sp>
        <p:nvSpPr>
          <p:cNvPr id="2" name="Title 1"/>
          <p:cNvSpPr>
            <a:spLocks noGrp="1"/>
          </p:cNvSpPr>
          <p:nvPr>
            <p:ph type="title"/>
          </p:nvPr>
        </p:nvSpPr>
        <p:spPr bwMode="gray"/>
        <p:txBody>
          <a:bodyPr/>
          <a:lstStyle>
            <a:lvl1pPr>
              <a:defRPr>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60199404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032" y="4892040"/>
            <a:ext cx="825845" cy="145737"/>
          </a:xfrm>
          <a:prstGeom prst="rect">
            <a:avLst/>
          </a:prstGeom>
        </p:spPr>
      </p:pic>
      <p:sp>
        <p:nvSpPr>
          <p:cNvPr id="10" name="Text Placeholder 2"/>
          <p:cNvSpPr>
            <a:spLocks noGrp="1"/>
          </p:cNvSpPr>
          <p:nvPr>
            <p:ph type="body" idx="1" hasCustomPrompt="1"/>
          </p:nvPr>
        </p:nvSpPr>
        <p:spPr bwMode="gray">
          <a:xfrm>
            <a:off x="164593" y="191594"/>
            <a:ext cx="4198001" cy="321562"/>
          </a:xfrm>
        </p:spPr>
        <p:txBody>
          <a:bodyPr/>
          <a:lstStyle>
            <a:lvl1pPr marL="0" indent="0">
              <a:buNone/>
              <a:defRPr sz="1600" b="1">
                <a:solidFill>
                  <a:schemeClr val="tx1"/>
                </a:solidFill>
                <a:latin typeface="Mark Offc For MC" panose="020B0504020101010102" pitchFamily="34" charset="0"/>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dirty="0" smtClean="0"/>
              <a:t>Click to add section number</a:t>
            </a:r>
          </a:p>
        </p:txBody>
      </p:sp>
      <p:sp>
        <p:nvSpPr>
          <p:cNvPr id="11" name="Title 1"/>
          <p:cNvSpPr>
            <a:spLocks noGrp="1"/>
          </p:cNvSpPr>
          <p:nvPr>
            <p:ph type="title" hasCustomPrompt="1"/>
          </p:nvPr>
        </p:nvSpPr>
        <p:spPr bwMode="gray">
          <a:xfrm>
            <a:off x="164594" y="606172"/>
            <a:ext cx="4198001" cy="1034129"/>
          </a:xfrm>
        </p:spPr>
        <p:txBody>
          <a:bodyPr anchor="t" anchorCtr="0"/>
          <a:lstStyle>
            <a:lvl1pPr>
              <a:defRPr sz="3400" b="0">
                <a:solidFill>
                  <a:schemeClr val="tx1"/>
                </a:solidFill>
                <a:latin typeface="+mj-lt"/>
              </a:defRPr>
            </a:lvl1pPr>
          </a:lstStyle>
          <a:p>
            <a:r>
              <a:rPr lang="en-US" dirty="0" smtClean="0"/>
              <a:t>Click to add section title</a:t>
            </a:r>
            <a:endParaRPr lang="en-US" dirty="0"/>
          </a:p>
        </p:txBody>
      </p:sp>
    </p:spTree>
    <p:extLst>
      <p:ext uri="{BB962C8B-B14F-4D97-AF65-F5344CB8AC3E}">
        <p14:creationId xmlns:p14="http://schemas.microsoft.com/office/powerpoint/2010/main" val="225529273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Divider Graphic - Dark">
    <p:bg bwMode="gray">
      <p:bgPr>
        <a:solidFill>
          <a:srgbClr val="171717"/>
        </a:solidFill>
        <a:effectLst/>
      </p:bgPr>
    </p:bg>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bwMode="gray">
          <a:xfrm>
            <a:off x="164593" y="191594"/>
            <a:ext cx="4198001" cy="321562"/>
          </a:xfrm>
        </p:spPr>
        <p:txBody>
          <a:bodyPr/>
          <a:lstStyle>
            <a:lvl1pPr marL="0" indent="0">
              <a:buNone/>
              <a:defRPr sz="1600" b="1">
                <a:solidFill>
                  <a:srgbClr val="FFFFFF"/>
                </a:solidFill>
                <a:latin typeface="Mark Offc For MC" panose="020B0504020101010102" pitchFamily="34" charset="0"/>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dirty="0" smtClean="0"/>
              <a:t>Click to add section number</a:t>
            </a:r>
          </a:p>
        </p:txBody>
      </p:sp>
      <p:sp>
        <p:nvSpPr>
          <p:cNvPr id="2" name="Title 1"/>
          <p:cNvSpPr>
            <a:spLocks noGrp="1"/>
          </p:cNvSpPr>
          <p:nvPr>
            <p:ph type="title" hasCustomPrompt="1"/>
          </p:nvPr>
        </p:nvSpPr>
        <p:spPr bwMode="gray">
          <a:xfrm>
            <a:off x="164594" y="606172"/>
            <a:ext cx="4198001" cy="1034129"/>
          </a:xfrm>
        </p:spPr>
        <p:txBody>
          <a:bodyPr anchor="t" anchorCtr="0"/>
          <a:lstStyle>
            <a:lvl1pPr>
              <a:defRPr sz="3400" b="0">
                <a:solidFill>
                  <a:srgbClr val="FFFFFF"/>
                </a:solidFill>
                <a:latin typeface="+mj-lt"/>
              </a:defRPr>
            </a:lvl1pPr>
          </a:lstStyle>
          <a:p>
            <a:r>
              <a:rPr lang="en-US" dirty="0" smtClean="0"/>
              <a:t>Click to add section title</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032" y="4892040"/>
            <a:ext cx="825845" cy="145737"/>
          </a:xfrm>
          <a:prstGeom prst="rect">
            <a:avLst/>
          </a:prstGeom>
        </p:spPr>
      </p:pic>
    </p:spTree>
    <p:extLst>
      <p:ext uri="{BB962C8B-B14F-4D97-AF65-F5344CB8AC3E}">
        <p14:creationId xmlns:p14="http://schemas.microsoft.com/office/powerpoint/2010/main" val="241636627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Divider Graphic - Light">
    <p:bg bwMode="gray">
      <p:bgPr>
        <a:solidFill>
          <a:srgbClr val="F7F7F7"/>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032" y="4892040"/>
            <a:ext cx="825845" cy="145737"/>
          </a:xfrm>
          <a:prstGeom prst="rect">
            <a:avLst/>
          </a:prstGeom>
        </p:spPr>
      </p:pic>
      <p:sp>
        <p:nvSpPr>
          <p:cNvPr id="5" name="Text Placeholder 2"/>
          <p:cNvSpPr>
            <a:spLocks noGrp="1"/>
          </p:cNvSpPr>
          <p:nvPr>
            <p:ph type="body" idx="1" hasCustomPrompt="1"/>
          </p:nvPr>
        </p:nvSpPr>
        <p:spPr bwMode="gray">
          <a:xfrm>
            <a:off x="164593" y="191594"/>
            <a:ext cx="4198001" cy="321562"/>
          </a:xfrm>
        </p:spPr>
        <p:txBody>
          <a:bodyPr/>
          <a:lstStyle>
            <a:lvl1pPr marL="0" indent="0">
              <a:buNone/>
              <a:defRPr sz="1600" b="1">
                <a:solidFill>
                  <a:schemeClr val="tx1"/>
                </a:solidFill>
                <a:latin typeface="Mark Offc For MC" panose="020B0504020101010102" pitchFamily="34" charset="0"/>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dirty="0" smtClean="0"/>
              <a:t>Click to add section number</a:t>
            </a:r>
          </a:p>
        </p:txBody>
      </p:sp>
      <p:sp>
        <p:nvSpPr>
          <p:cNvPr id="2" name="Title 1"/>
          <p:cNvSpPr>
            <a:spLocks noGrp="1"/>
          </p:cNvSpPr>
          <p:nvPr>
            <p:ph type="title" hasCustomPrompt="1"/>
          </p:nvPr>
        </p:nvSpPr>
        <p:spPr bwMode="gray">
          <a:xfrm>
            <a:off x="164594" y="606172"/>
            <a:ext cx="4198001" cy="1034129"/>
          </a:xfrm>
        </p:spPr>
        <p:txBody>
          <a:bodyPr anchor="t" anchorCtr="0"/>
          <a:lstStyle>
            <a:lvl1pPr>
              <a:defRPr sz="3400" b="0">
                <a:solidFill>
                  <a:schemeClr val="tx1"/>
                </a:solidFill>
                <a:latin typeface="+mj-lt"/>
              </a:defRPr>
            </a:lvl1pPr>
          </a:lstStyle>
          <a:p>
            <a:r>
              <a:rPr lang="en-US" dirty="0" smtClean="0"/>
              <a:t>Click to add section title</a:t>
            </a:r>
            <a:endParaRPr lang="en-US" dirty="0"/>
          </a:p>
        </p:txBody>
      </p:sp>
    </p:spTree>
    <p:extLst>
      <p:ext uri="{BB962C8B-B14F-4D97-AF65-F5344CB8AC3E}">
        <p14:creationId xmlns:p14="http://schemas.microsoft.com/office/powerpoint/2010/main" val="89998485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Divider Custom Image - Dark">
    <p:bg bwMode="gray">
      <p:bgPr>
        <a:solidFill>
          <a:srgbClr val="171717"/>
        </a:solidFill>
        <a:effectLst/>
      </p:bgPr>
    </p:bg>
    <p:spTree>
      <p:nvGrpSpPr>
        <p:cNvPr id="1" name=""/>
        <p:cNvGrpSpPr/>
        <p:nvPr/>
      </p:nvGrpSpPr>
      <p:grpSpPr>
        <a:xfrm>
          <a:off x="0" y="0"/>
          <a:ext cx="0" cy="0"/>
          <a:chOff x="0" y="0"/>
          <a:chExt cx="0" cy="0"/>
        </a:xfrm>
      </p:grpSpPr>
      <p:sp>
        <p:nvSpPr>
          <p:cNvPr id="9" name="Picture Placeholder 3"/>
          <p:cNvSpPr>
            <a:spLocks noGrp="1"/>
          </p:cNvSpPr>
          <p:nvPr>
            <p:ph type="pic" sz="quarter" idx="11" hasCustomPrompt="1"/>
          </p:nvPr>
        </p:nvSpPr>
        <p:spPr bwMode="gray">
          <a:xfrm>
            <a:off x="4572000" y="0"/>
            <a:ext cx="4572000" cy="5143500"/>
          </a:xfrm>
        </p:spPr>
        <p:txBody>
          <a:bodyPr bIns="2011680" anchor="b" anchorCtr="0"/>
          <a:lstStyle>
            <a:lvl1pPr marL="0" indent="0" algn="ctr">
              <a:buNone/>
              <a:defRPr sz="1200">
                <a:solidFill>
                  <a:srgbClr val="B9B9B9"/>
                </a:solidFill>
                <a:latin typeface="+mn-lt"/>
              </a:defRPr>
            </a:lvl1pPr>
          </a:lstStyle>
          <a:p>
            <a:r>
              <a:rPr lang="en-US" dirty="0" smtClean="0"/>
              <a:t>Click icon to add image.</a:t>
            </a:r>
            <a:br>
              <a:rPr lang="en-US" dirty="0" smtClean="0"/>
            </a:br>
            <a:r>
              <a:rPr lang="en-US" dirty="0" smtClean="0"/>
              <a:t>Get </a:t>
            </a:r>
            <a:r>
              <a:rPr lang="en-US" dirty="0" err="1" smtClean="0"/>
              <a:t>Mastercard</a:t>
            </a:r>
            <a:r>
              <a:rPr lang="en-US" dirty="0" smtClean="0"/>
              <a:t> approved photography and</a:t>
            </a:r>
            <a:br>
              <a:rPr lang="en-US" dirty="0" smtClean="0"/>
            </a:br>
            <a:r>
              <a:rPr lang="en-US" dirty="0" smtClean="0"/>
              <a:t>imagery guidelines at designcenter.mastercard.com.</a:t>
            </a:r>
          </a:p>
        </p:txBody>
      </p:sp>
      <p:sp>
        <p:nvSpPr>
          <p:cNvPr id="13" name="Text Placeholder 2"/>
          <p:cNvSpPr>
            <a:spLocks noGrp="1"/>
          </p:cNvSpPr>
          <p:nvPr>
            <p:ph type="body" idx="1" hasCustomPrompt="1"/>
          </p:nvPr>
        </p:nvSpPr>
        <p:spPr bwMode="gray">
          <a:xfrm>
            <a:off x="164593" y="191594"/>
            <a:ext cx="4198001" cy="321562"/>
          </a:xfrm>
        </p:spPr>
        <p:txBody>
          <a:bodyPr/>
          <a:lstStyle>
            <a:lvl1pPr marL="0" indent="0">
              <a:buNone/>
              <a:defRPr sz="1600" b="1">
                <a:solidFill>
                  <a:srgbClr val="FFFFFF"/>
                </a:solidFill>
                <a:latin typeface="Mark Offc For MC" panose="020B0504020101010102" pitchFamily="34" charset="0"/>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dirty="0" smtClean="0"/>
              <a:t>Click to add section number</a:t>
            </a:r>
          </a:p>
        </p:txBody>
      </p:sp>
      <p:sp>
        <p:nvSpPr>
          <p:cNvPr id="2" name="Title 1"/>
          <p:cNvSpPr>
            <a:spLocks noGrp="1"/>
          </p:cNvSpPr>
          <p:nvPr>
            <p:ph type="title" hasCustomPrompt="1"/>
          </p:nvPr>
        </p:nvSpPr>
        <p:spPr bwMode="gray">
          <a:xfrm>
            <a:off x="164594" y="606172"/>
            <a:ext cx="4198001" cy="1034129"/>
          </a:xfrm>
        </p:spPr>
        <p:txBody>
          <a:bodyPr anchor="t" anchorCtr="0"/>
          <a:lstStyle>
            <a:lvl1pPr>
              <a:defRPr sz="3400" b="0">
                <a:solidFill>
                  <a:srgbClr val="FFFFFF"/>
                </a:solidFill>
                <a:latin typeface="+mj-lt"/>
              </a:defRPr>
            </a:lvl1pPr>
          </a:lstStyle>
          <a:p>
            <a:r>
              <a:rPr lang="en-US" dirty="0" smtClean="0"/>
              <a:t>Click to add section title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032" y="4892040"/>
            <a:ext cx="825845" cy="145737"/>
          </a:xfrm>
          <a:prstGeom prst="rect">
            <a:avLst/>
          </a:prstGeom>
        </p:spPr>
      </p:pic>
    </p:spTree>
    <p:extLst>
      <p:ext uri="{BB962C8B-B14F-4D97-AF65-F5344CB8AC3E}">
        <p14:creationId xmlns:p14="http://schemas.microsoft.com/office/powerpoint/2010/main" val="322888384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Divider Custom Image - Light">
    <p:bg bwMode="gray">
      <p:bgPr>
        <a:solidFill>
          <a:srgbClr val="F7F7F7"/>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032" y="4892040"/>
            <a:ext cx="825845" cy="145737"/>
          </a:xfrm>
          <a:prstGeom prst="rect">
            <a:avLst/>
          </a:prstGeom>
        </p:spPr>
      </p:pic>
      <p:sp>
        <p:nvSpPr>
          <p:cNvPr id="11" name="Picture Placeholder 3"/>
          <p:cNvSpPr>
            <a:spLocks noGrp="1"/>
          </p:cNvSpPr>
          <p:nvPr>
            <p:ph type="pic" sz="quarter" idx="11" hasCustomPrompt="1"/>
          </p:nvPr>
        </p:nvSpPr>
        <p:spPr bwMode="gray">
          <a:xfrm>
            <a:off x="4572000" y="0"/>
            <a:ext cx="4572000" cy="5143500"/>
          </a:xfrm>
        </p:spPr>
        <p:txBody>
          <a:bodyPr bIns="2011680" anchor="b" anchorCtr="0"/>
          <a:lstStyle>
            <a:lvl1pPr marL="0" indent="0" algn="ctr">
              <a:buNone/>
              <a:defRPr sz="1200">
                <a:solidFill>
                  <a:srgbClr val="B9B9B9"/>
                </a:solidFill>
                <a:latin typeface="+mn-lt"/>
              </a:defRPr>
            </a:lvl1pPr>
          </a:lstStyle>
          <a:p>
            <a:r>
              <a:rPr lang="en-US" dirty="0" smtClean="0"/>
              <a:t>Click icon to add image.</a:t>
            </a:r>
            <a:br>
              <a:rPr lang="en-US" dirty="0" smtClean="0"/>
            </a:br>
            <a:r>
              <a:rPr lang="en-US" dirty="0" smtClean="0"/>
              <a:t>Get </a:t>
            </a:r>
            <a:r>
              <a:rPr lang="en-US" dirty="0" err="1" smtClean="0"/>
              <a:t>Mastercard</a:t>
            </a:r>
            <a:r>
              <a:rPr lang="en-US" dirty="0" smtClean="0"/>
              <a:t> approved photography and</a:t>
            </a:r>
            <a:br>
              <a:rPr lang="en-US" dirty="0" smtClean="0"/>
            </a:br>
            <a:r>
              <a:rPr lang="en-US" dirty="0" smtClean="0"/>
              <a:t>imagery guidelines at designcenter.mastercard.com.</a:t>
            </a:r>
          </a:p>
        </p:txBody>
      </p:sp>
      <p:sp>
        <p:nvSpPr>
          <p:cNvPr id="5" name="Text Placeholder 2"/>
          <p:cNvSpPr>
            <a:spLocks noGrp="1"/>
          </p:cNvSpPr>
          <p:nvPr>
            <p:ph type="body" idx="1" hasCustomPrompt="1"/>
          </p:nvPr>
        </p:nvSpPr>
        <p:spPr bwMode="gray">
          <a:xfrm>
            <a:off x="164593" y="191594"/>
            <a:ext cx="4198001" cy="321562"/>
          </a:xfrm>
        </p:spPr>
        <p:txBody>
          <a:bodyPr/>
          <a:lstStyle>
            <a:lvl1pPr marL="0" indent="0">
              <a:buNone/>
              <a:defRPr sz="1600" b="1">
                <a:solidFill>
                  <a:schemeClr val="tx1"/>
                </a:solidFill>
                <a:latin typeface="Mark Offc For MC" panose="020B0504020101010102" pitchFamily="34" charset="0"/>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dirty="0" smtClean="0"/>
              <a:t>Click to add section number</a:t>
            </a:r>
          </a:p>
        </p:txBody>
      </p:sp>
      <p:sp>
        <p:nvSpPr>
          <p:cNvPr id="2" name="Title 1"/>
          <p:cNvSpPr>
            <a:spLocks noGrp="1"/>
          </p:cNvSpPr>
          <p:nvPr>
            <p:ph type="title" hasCustomPrompt="1"/>
          </p:nvPr>
        </p:nvSpPr>
        <p:spPr bwMode="gray">
          <a:xfrm>
            <a:off x="164594" y="606172"/>
            <a:ext cx="4198001" cy="1034129"/>
          </a:xfrm>
        </p:spPr>
        <p:txBody>
          <a:bodyPr anchor="t" anchorCtr="0"/>
          <a:lstStyle>
            <a:lvl1pPr>
              <a:defRPr sz="3400" b="0">
                <a:solidFill>
                  <a:schemeClr val="tx1"/>
                </a:solidFill>
                <a:latin typeface="+mj-lt"/>
              </a:defRPr>
            </a:lvl1pPr>
          </a:lstStyle>
          <a:p>
            <a:r>
              <a:rPr lang="en-US" dirty="0" smtClean="0"/>
              <a:t>Click to add section title</a:t>
            </a:r>
            <a:endParaRPr lang="en-US" dirty="0"/>
          </a:p>
        </p:txBody>
      </p:sp>
    </p:spTree>
    <p:extLst>
      <p:ext uri="{BB962C8B-B14F-4D97-AF65-F5344CB8AC3E}">
        <p14:creationId xmlns:p14="http://schemas.microsoft.com/office/powerpoint/2010/main" val="278899196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SlideNameDept"/>
          <p:cNvSpPr>
            <a:spLocks noGrp="1"/>
          </p:cNvSpPr>
          <p:nvPr>
            <p:ph type="body" sz="quarter" idx="11" hasCustomPrompt="1"/>
          </p:nvPr>
        </p:nvSpPr>
        <p:spPr bwMode="gray">
          <a:xfrm>
            <a:off x="164592" y="3217936"/>
            <a:ext cx="3124200" cy="170816"/>
          </a:xfrm>
        </p:spPr>
        <p:txBody>
          <a:bodyPr vert="horz" lIns="91440" tIns="0" rIns="91440" bIns="45720" rtlCol="0" anchor="t" anchorCtr="0">
            <a:spAutoFit/>
          </a:bodyPr>
          <a:lstStyle>
            <a:lvl1pPr marL="115885" indent="-115885">
              <a:buNone/>
              <a:defRPr lang="en-US" sz="900" b="0" cap="none" baseline="0" dirty="0" smtClean="0">
                <a:latin typeface="Mark Offc For MC Medium" panose="020B0604020101010102" pitchFamily="34" charset="0"/>
              </a:defRPr>
            </a:lvl1pPr>
          </a:lstStyle>
          <a:p>
            <a:pPr marL="0" lvl="0" indent="0"/>
            <a:r>
              <a:rPr lang="en-US" dirty="0" smtClean="0"/>
              <a:t>Click to add presenter name, department</a:t>
            </a:r>
          </a:p>
        </p:txBody>
      </p:sp>
      <p:sp>
        <p:nvSpPr>
          <p:cNvPr id="8" name="Date Placeholder 3"/>
          <p:cNvSpPr>
            <a:spLocks noGrp="1"/>
          </p:cNvSpPr>
          <p:nvPr>
            <p:ph type="dt" sz="half" idx="2"/>
          </p:nvPr>
        </p:nvSpPr>
        <p:spPr bwMode="gray">
          <a:xfrm>
            <a:off x="164592" y="2918461"/>
            <a:ext cx="3123564" cy="273844"/>
          </a:xfrm>
          <a:prstGeom prst="rect">
            <a:avLst/>
          </a:prstGeom>
        </p:spPr>
        <p:txBody>
          <a:bodyPr vert="horz" lIns="91440" tIns="45720" rIns="91440" bIns="0" rtlCol="0" anchor="b" anchorCtr="0"/>
          <a:lstStyle>
            <a:lvl1pPr>
              <a:defRPr lang="en-US" sz="900" cap="none" smtClean="0">
                <a:latin typeface="Mark Offc For MC Medium" panose="020B0604020101010102" pitchFamily="34" charset="0"/>
              </a:defRPr>
            </a:lvl1pPr>
          </a:lstStyle>
          <a:p>
            <a:r>
              <a:rPr>
                <a:solidFill>
                  <a:srgbClr val="171717"/>
                </a:solidFill>
              </a:rPr>
              <a:t>March 7, 2018</a:t>
            </a:r>
            <a:endParaRPr dirty="0">
              <a:solidFill>
                <a:srgbClr val="171717"/>
              </a:solidFill>
            </a:endParaRPr>
          </a:p>
        </p:txBody>
      </p:sp>
      <p:sp>
        <p:nvSpPr>
          <p:cNvPr id="25" name="Subtitle 2"/>
          <p:cNvSpPr>
            <a:spLocks noGrp="1"/>
          </p:cNvSpPr>
          <p:nvPr>
            <p:ph type="subTitle" idx="1"/>
          </p:nvPr>
        </p:nvSpPr>
        <p:spPr bwMode="gray">
          <a:xfrm>
            <a:off x="164592" y="2469416"/>
            <a:ext cx="5799531" cy="498725"/>
          </a:xfrm>
          <a:ln>
            <a:noFill/>
          </a:ln>
        </p:spPr>
        <p:txBody>
          <a:bodyPr rIns="91440"/>
          <a:lstStyle>
            <a:lvl1pPr marL="0" indent="0" algn="l">
              <a:lnSpc>
                <a:spcPct val="80000"/>
              </a:lnSpc>
              <a:buNone/>
              <a:defRPr sz="1400">
                <a:solidFill>
                  <a:schemeClr val="tx1"/>
                </a:solidFill>
                <a:latin typeface="+mj-lt"/>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smtClean="0"/>
              <a:t>Click to edit Master subtitle style</a:t>
            </a:r>
            <a:endParaRPr lang="en-US" dirty="0"/>
          </a:p>
        </p:txBody>
      </p:sp>
      <p:sp>
        <p:nvSpPr>
          <p:cNvPr id="24" name="Title 1"/>
          <p:cNvSpPr>
            <a:spLocks noGrp="1"/>
          </p:cNvSpPr>
          <p:nvPr>
            <p:ph type="ctrTitle"/>
          </p:nvPr>
        </p:nvSpPr>
        <p:spPr bwMode="gray">
          <a:xfrm>
            <a:off x="164592" y="1034228"/>
            <a:ext cx="5799531" cy="1421928"/>
          </a:xfrm>
          <a:ln>
            <a:noFill/>
          </a:ln>
        </p:spPr>
        <p:txBody>
          <a:bodyPr rIns="91440" anchor="b"/>
          <a:lstStyle>
            <a:lvl1pPr algn="l">
              <a:lnSpc>
                <a:spcPct val="80000"/>
              </a:lnSpc>
              <a:defRPr sz="5400" b="0">
                <a:solidFill>
                  <a:schemeClr val="tx1"/>
                </a:solidFill>
                <a:latin typeface="+mj-lt"/>
              </a:defRPr>
            </a:lvl1pPr>
          </a:lstStyle>
          <a:p>
            <a:r>
              <a:rPr lang="en-US" smtClean="0"/>
              <a:t>Click to edit Master title style</a:t>
            </a:r>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032" y="4480560"/>
            <a:ext cx="1745991" cy="308620"/>
          </a:xfrm>
          <a:prstGeom prst="rect">
            <a:avLst/>
          </a:prstGeom>
        </p:spPr>
      </p:pic>
    </p:spTree>
    <p:extLst>
      <p:ext uri="{BB962C8B-B14F-4D97-AF65-F5344CB8AC3E}">
        <p14:creationId xmlns:p14="http://schemas.microsoft.com/office/powerpoint/2010/main" val="1935574984"/>
      </p:ext>
    </p:extLst>
  </p:cSld>
  <p:clrMapOvr>
    <a:masterClrMapping/>
  </p:clrMapOvr>
  <p:timing>
    <p:tnLst>
      <p:par>
        <p:cTn id="1" dur="indefinite" restart="never" nodeType="tmRoot"/>
      </p:par>
    </p:tn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Graphic - Dark">
    <p:bg bwMode="gray">
      <p:bgPr>
        <a:solidFill>
          <a:srgbClr val="171717"/>
        </a:solidFill>
        <a:effectLst/>
      </p:bgPr>
    </p:bg>
    <p:spTree>
      <p:nvGrpSpPr>
        <p:cNvPr id="1" name=""/>
        <p:cNvGrpSpPr/>
        <p:nvPr/>
      </p:nvGrpSpPr>
      <p:grpSpPr>
        <a:xfrm>
          <a:off x="0" y="0"/>
          <a:ext cx="0" cy="0"/>
          <a:chOff x="0" y="0"/>
          <a:chExt cx="0" cy="0"/>
        </a:xfrm>
      </p:grpSpPr>
      <p:sp>
        <p:nvSpPr>
          <p:cNvPr id="8" name="TitleSlideNameDept"/>
          <p:cNvSpPr>
            <a:spLocks noGrp="1"/>
          </p:cNvSpPr>
          <p:nvPr>
            <p:ph type="body" sz="quarter" idx="11" hasCustomPrompt="1"/>
          </p:nvPr>
        </p:nvSpPr>
        <p:spPr bwMode="gray">
          <a:xfrm>
            <a:off x="164592" y="3217936"/>
            <a:ext cx="3124200" cy="170816"/>
          </a:xfrm>
        </p:spPr>
        <p:txBody>
          <a:bodyPr vert="horz" lIns="91440" tIns="0" rIns="91440" bIns="45720" rtlCol="0" anchor="t" anchorCtr="0">
            <a:spAutoFit/>
          </a:bodyPr>
          <a:lstStyle>
            <a:lvl1pPr marL="115885" indent="-115885">
              <a:buNone/>
              <a:defRPr lang="en-US" sz="900" b="0" cap="none" baseline="0" dirty="0" smtClean="0">
                <a:solidFill>
                  <a:srgbClr val="FFFFFF"/>
                </a:solidFill>
                <a:latin typeface="Mark Offc For MC Medium" panose="020B0604020101010102" pitchFamily="34" charset="0"/>
              </a:defRPr>
            </a:lvl1pPr>
          </a:lstStyle>
          <a:p>
            <a:pPr marL="0" lvl="0" indent="0"/>
            <a:r>
              <a:rPr lang="en-US" dirty="0" smtClean="0"/>
              <a:t>Click to add presenter name, department</a:t>
            </a:r>
          </a:p>
        </p:txBody>
      </p:sp>
      <p:sp>
        <p:nvSpPr>
          <p:cNvPr id="7" name="Date Placeholder 3"/>
          <p:cNvSpPr>
            <a:spLocks noGrp="1"/>
          </p:cNvSpPr>
          <p:nvPr>
            <p:ph type="dt" sz="half" idx="2"/>
          </p:nvPr>
        </p:nvSpPr>
        <p:spPr bwMode="gray">
          <a:xfrm>
            <a:off x="164592" y="2918461"/>
            <a:ext cx="3123564" cy="273844"/>
          </a:xfrm>
          <a:prstGeom prst="rect">
            <a:avLst/>
          </a:prstGeom>
        </p:spPr>
        <p:txBody>
          <a:bodyPr vert="horz" lIns="91440" tIns="45720" rIns="91440" bIns="0" rtlCol="0" anchor="b" anchorCtr="0"/>
          <a:lstStyle>
            <a:lvl1pPr>
              <a:defRPr lang="en-US" sz="900" cap="none" smtClean="0">
                <a:solidFill>
                  <a:srgbClr val="FFFFFF"/>
                </a:solidFill>
                <a:latin typeface="Mark Offc For MC Medium" panose="020B0604020101010102" pitchFamily="34" charset="0"/>
              </a:defRPr>
            </a:lvl1pPr>
          </a:lstStyle>
          <a:p>
            <a:r>
              <a:t>March 7, 2018</a:t>
            </a:r>
            <a:endParaRPr dirty="0"/>
          </a:p>
        </p:txBody>
      </p:sp>
      <p:sp>
        <p:nvSpPr>
          <p:cNvPr id="25" name="Subtitle 2"/>
          <p:cNvSpPr>
            <a:spLocks noGrp="1"/>
          </p:cNvSpPr>
          <p:nvPr>
            <p:ph type="subTitle" idx="1"/>
          </p:nvPr>
        </p:nvSpPr>
        <p:spPr bwMode="gray">
          <a:xfrm>
            <a:off x="164592" y="2469416"/>
            <a:ext cx="5799531" cy="498725"/>
          </a:xfrm>
          <a:ln>
            <a:noFill/>
          </a:ln>
        </p:spPr>
        <p:txBody>
          <a:bodyPr rIns="91440"/>
          <a:lstStyle>
            <a:lvl1pPr marL="0" indent="0" algn="l">
              <a:lnSpc>
                <a:spcPct val="80000"/>
              </a:lnSpc>
              <a:buNone/>
              <a:defRPr sz="1400">
                <a:solidFill>
                  <a:srgbClr val="FFFFFF"/>
                </a:solidFill>
                <a:latin typeface="+mj-lt"/>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smtClean="0"/>
              <a:t>Click to edit Master subtitle style</a:t>
            </a:r>
            <a:endParaRPr lang="en-US" dirty="0"/>
          </a:p>
        </p:txBody>
      </p:sp>
      <p:sp>
        <p:nvSpPr>
          <p:cNvPr id="24" name="Title 1"/>
          <p:cNvSpPr>
            <a:spLocks noGrp="1"/>
          </p:cNvSpPr>
          <p:nvPr>
            <p:ph type="ctrTitle"/>
          </p:nvPr>
        </p:nvSpPr>
        <p:spPr bwMode="gray">
          <a:xfrm>
            <a:off x="164592" y="1034228"/>
            <a:ext cx="5799531" cy="1421928"/>
          </a:xfrm>
          <a:ln>
            <a:noFill/>
          </a:ln>
        </p:spPr>
        <p:txBody>
          <a:bodyPr rIns="91440" anchor="b"/>
          <a:lstStyle>
            <a:lvl1pPr algn="l">
              <a:lnSpc>
                <a:spcPct val="80000"/>
              </a:lnSpc>
              <a:defRPr sz="5400" b="0">
                <a:solidFill>
                  <a:srgbClr val="FFFFFF"/>
                </a:solidFill>
                <a:latin typeface="+mj-lt"/>
              </a:defRPr>
            </a:lvl1pPr>
          </a:lstStyle>
          <a:p>
            <a:r>
              <a:rPr lang="en-US" smtClean="0"/>
              <a:t>Click to edit Master title style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032" y="4480560"/>
            <a:ext cx="1745991" cy="308620"/>
          </a:xfrm>
          <a:prstGeom prst="rect">
            <a:avLst/>
          </a:prstGeom>
        </p:spPr>
      </p:pic>
    </p:spTree>
    <p:extLst>
      <p:ext uri="{BB962C8B-B14F-4D97-AF65-F5344CB8AC3E}">
        <p14:creationId xmlns:p14="http://schemas.microsoft.com/office/powerpoint/2010/main" val="3310713245"/>
      </p:ext>
    </p:extLst>
  </p:cSld>
  <p:clrMapOvr>
    <a:masterClrMapping/>
  </p:clrMapOvr>
  <p:timing>
    <p:tnLst>
      <p:par>
        <p:cTn id="1" dur="indefinite" restart="never" nodeType="tmRoot"/>
      </p:par>
    </p:tnLst>
  </p:timing>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Graphic - Light">
    <p:bg bwMode="gray">
      <p:bgPr>
        <a:solidFill>
          <a:srgbClr val="F7F7F7"/>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8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TitleSlideNameDept"/>
          <p:cNvSpPr>
            <a:spLocks noGrp="1"/>
          </p:cNvSpPr>
          <p:nvPr>
            <p:ph type="body" sz="quarter" idx="11" hasCustomPrompt="1"/>
          </p:nvPr>
        </p:nvSpPr>
        <p:spPr bwMode="gray">
          <a:xfrm>
            <a:off x="164592" y="3217936"/>
            <a:ext cx="3124200" cy="170816"/>
          </a:xfrm>
        </p:spPr>
        <p:txBody>
          <a:bodyPr vert="horz" lIns="91440" tIns="0" rIns="91440" bIns="45720" rtlCol="0" anchor="t" anchorCtr="0">
            <a:spAutoFit/>
          </a:bodyPr>
          <a:lstStyle>
            <a:lvl1pPr marL="115885" indent="-115885">
              <a:buNone/>
              <a:defRPr lang="en-US" sz="900" b="0" cap="none" baseline="0" dirty="0" smtClean="0">
                <a:latin typeface="Mark Offc For MC Medium" panose="020B0604020101010102" pitchFamily="34" charset="0"/>
              </a:defRPr>
            </a:lvl1pPr>
          </a:lstStyle>
          <a:p>
            <a:pPr marL="0" lvl="0" indent="0"/>
            <a:r>
              <a:rPr lang="en-US" dirty="0" smtClean="0"/>
              <a:t>Click to add presenter name, department</a:t>
            </a:r>
          </a:p>
        </p:txBody>
      </p:sp>
      <p:sp>
        <p:nvSpPr>
          <p:cNvPr id="26" name="Date Placeholder 3"/>
          <p:cNvSpPr>
            <a:spLocks noGrp="1"/>
          </p:cNvSpPr>
          <p:nvPr>
            <p:ph type="dt" sz="half" idx="2"/>
          </p:nvPr>
        </p:nvSpPr>
        <p:spPr bwMode="gray">
          <a:xfrm>
            <a:off x="164592" y="2918461"/>
            <a:ext cx="3123564" cy="273844"/>
          </a:xfrm>
          <a:prstGeom prst="rect">
            <a:avLst/>
          </a:prstGeom>
        </p:spPr>
        <p:txBody>
          <a:bodyPr vert="horz" lIns="91440" tIns="45720" rIns="91440" bIns="0" rtlCol="0" anchor="b" anchorCtr="0"/>
          <a:lstStyle>
            <a:lvl1pPr>
              <a:defRPr lang="en-US" sz="900" cap="none" smtClean="0">
                <a:latin typeface="Mark Offc For MC Medium" panose="020B0604020101010102" pitchFamily="34" charset="0"/>
              </a:defRPr>
            </a:lvl1pPr>
          </a:lstStyle>
          <a:p>
            <a:r>
              <a:rPr>
                <a:solidFill>
                  <a:srgbClr val="171717"/>
                </a:solidFill>
              </a:rPr>
              <a:t>March 7, 2018</a:t>
            </a:r>
            <a:endParaRPr dirty="0">
              <a:solidFill>
                <a:srgbClr val="171717"/>
              </a:solidFill>
            </a:endParaRPr>
          </a:p>
        </p:txBody>
      </p:sp>
      <p:sp>
        <p:nvSpPr>
          <p:cNvPr id="25" name="Subtitle 2"/>
          <p:cNvSpPr>
            <a:spLocks noGrp="1"/>
          </p:cNvSpPr>
          <p:nvPr>
            <p:ph type="subTitle" idx="1"/>
          </p:nvPr>
        </p:nvSpPr>
        <p:spPr bwMode="gray">
          <a:xfrm>
            <a:off x="164592" y="2469416"/>
            <a:ext cx="5799531" cy="498725"/>
          </a:xfrm>
          <a:ln>
            <a:noFill/>
          </a:ln>
        </p:spPr>
        <p:txBody>
          <a:bodyPr rIns="91440"/>
          <a:lstStyle>
            <a:lvl1pPr marL="0" indent="0" algn="l">
              <a:lnSpc>
                <a:spcPct val="80000"/>
              </a:lnSpc>
              <a:buNone/>
              <a:defRPr sz="1400">
                <a:solidFill>
                  <a:schemeClr val="tx1"/>
                </a:solidFill>
                <a:latin typeface="+mj-lt"/>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smtClean="0"/>
              <a:t>Click to edit Master subtitle style</a:t>
            </a:r>
            <a:endParaRPr lang="en-US" dirty="0"/>
          </a:p>
        </p:txBody>
      </p:sp>
      <p:sp>
        <p:nvSpPr>
          <p:cNvPr id="24" name="Title 1"/>
          <p:cNvSpPr>
            <a:spLocks noGrp="1"/>
          </p:cNvSpPr>
          <p:nvPr>
            <p:ph type="ctrTitle"/>
          </p:nvPr>
        </p:nvSpPr>
        <p:spPr bwMode="gray">
          <a:xfrm>
            <a:off x="164592" y="1034228"/>
            <a:ext cx="5799531" cy="1421928"/>
          </a:xfrm>
          <a:ln>
            <a:noFill/>
          </a:ln>
        </p:spPr>
        <p:txBody>
          <a:bodyPr rIns="91440" anchor="b"/>
          <a:lstStyle>
            <a:lvl1pPr algn="l">
              <a:lnSpc>
                <a:spcPct val="80000"/>
              </a:lnSpc>
              <a:defRPr sz="5400" b="0">
                <a:solidFill>
                  <a:schemeClr val="tx1"/>
                </a:solidFill>
                <a:latin typeface="+mj-lt"/>
              </a:defRPr>
            </a:lvl1pPr>
          </a:lstStyle>
          <a:p>
            <a:r>
              <a:rPr lang="en-US" smtClean="0"/>
              <a:t>Click to edit Master title style</a:t>
            </a:r>
            <a:endParaRPr lang="en-US" dirty="0"/>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6032" y="4480560"/>
            <a:ext cx="1745991" cy="308620"/>
          </a:xfrm>
          <a:prstGeom prst="rect">
            <a:avLst/>
          </a:prstGeom>
        </p:spPr>
      </p:pic>
    </p:spTree>
    <p:extLst>
      <p:ext uri="{BB962C8B-B14F-4D97-AF65-F5344CB8AC3E}">
        <p14:creationId xmlns:p14="http://schemas.microsoft.com/office/powerpoint/2010/main" val="1810623604"/>
      </p:ext>
    </p:extLst>
  </p:cSld>
  <p:clrMapOvr>
    <a:masterClrMapping/>
  </p:clrMapOvr>
  <p:timing>
    <p:tnLst>
      <p:par>
        <p:cTn id="1" dur="indefinite" restart="never" nodeType="tmRoot"/>
      </p:par>
    </p:tnLst>
  </p:timing>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Image - Dark">
    <p:bg bwMode="gray">
      <p:bgPr>
        <a:solidFill>
          <a:srgbClr val="171717"/>
        </a:solidFill>
        <a:effectLst/>
      </p:bgPr>
    </p:bg>
    <p:spTree>
      <p:nvGrpSpPr>
        <p:cNvPr id="1" name=""/>
        <p:cNvGrpSpPr/>
        <p:nvPr/>
      </p:nvGrpSpPr>
      <p:grpSpPr>
        <a:xfrm>
          <a:off x="0" y="0"/>
          <a:ext cx="0" cy="0"/>
          <a:chOff x="0" y="0"/>
          <a:chExt cx="0" cy="0"/>
        </a:xfrm>
      </p:grpSpPr>
      <p:sp>
        <p:nvSpPr>
          <p:cNvPr id="9" name="TitleSlideNameDept"/>
          <p:cNvSpPr>
            <a:spLocks noGrp="1"/>
          </p:cNvSpPr>
          <p:nvPr>
            <p:ph type="body" sz="quarter" idx="11" hasCustomPrompt="1"/>
          </p:nvPr>
        </p:nvSpPr>
        <p:spPr bwMode="gray">
          <a:xfrm>
            <a:off x="164592" y="3217936"/>
            <a:ext cx="3124200" cy="170816"/>
          </a:xfrm>
        </p:spPr>
        <p:txBody>
          <a:bodyPr vert="horz" lIns="91440" tIns="0" rIns="91440" bIns="45720" rtlCol="0" anchor="t" anchorCtr="0">
            <a:spAutoFit/>
          </a:bodyPr>
          <a:lstStyle>
            <a:lvl1pPr marL="115885" indent="-115885">
              <a:buNone/>
              <a:defRPr lang="en-US" sz="900" b="0" cap="none" baseline="0" dirty="0" smtClean="0">
                <a:solidFill>
                  <a:srgbClr val="FFFFFF"/>
                </a:solidFill>
                <a:latin typeface="Mark Offc For MC Medium" panose="020B0604020101010102" pitchFamily="34" charset="0"/>
              </a:defRPr>
            </a:lvl1pPr>
          </a:lstStyle>
          <a:p>
            <a:pPr marL="0" lvl="0" indent="0"/>
            <a:r>
              <a:rPr lang="en-US" dirty="0" smtClean="0"/>
              <a:t>Click to add presenter name, department</a:t>
            </a:r>
          </a:p>
        </p:txBody>
      </p:sp>
      <p:sp>
        <p:nvSpPr>
          <p:cNvPr id="8" name="Date Placeholder 3"/>
          <p:cNvSpPr>
            <a:spLocks noGrp="1"/>
          </p:cNvSpPr>
          <p:nvPr>
            <p:ph type="dt" sz="half" idx="2"/>
          </p:nvPr>
        </p:nvSpPr>
        <p:spPr bwMode="gray">
          <a:xfrm>
            <a:off x="164592" y="2918461"/>
            <a:ext cx="3123564" cy="273844"/>
          </a:xfrm>
          <a:prstGeom prst="rect">
            <a:avLst/>
          </a:prstGeom>
        </p:spPr>
        <p:txBody>
          <a:bodyPr vert="horz" lIns="91440" tIns="45720" rIns="91440" bIns="0" rtlCol="0" anchor="b" anchorCtr="0"/>
          <a:lstStyle>
            <a:lvl1pPr>
              <a:defRPr lang="en-US" sz="900" cap="none" smtClean="0">
                <a:solidFill>
                  <a:srgbClr val="FFFFFF"/>
                </a:solidFill>
                <a:latin typeface="Mark Offc For MC Medium" panose="020B0604020101010102" pitchFamily="34" charset="0"/>
              </a:defRPr>
            </a:lvl1pPr>
          </a:lstStyle>
          <a:p>
            <a:r>
              <a:t>March 7, 2018</a:t>
            </a:r>
            <a:endParaRPr dirty="0"/>
          </a:p>
        </p:txBody>
      </p:sp>
      <p:sp>
        <p:nvSpPr>
          <p:cNvPr id="24" name="Subtitle 2"/>
          <p:cNvSpPr>
            <a:spLocks noGrp="1"/>
          </p:cNvSpPr>
          <p:nvPr>
            <p:ph type="subTitle" idx="1"/>
          </p:nvPr>
        </p:nvSpPr>
        <p:spPr bwMode="gray">
          <a:xfrm>
            <a:off x="164592" y="2469416"/>
            <a:ext cx="4365625" cy="498725"/>
          </a:xfrm>
          <a:ln>
            <a:noFill/>
          </a:ln>
        </p:spPr>
        <p:txBody>
          <a:bodyPr rIns="91440"/>
          <a:lstStyle>
            <a:lvl1pPr marL="0" indent="0" algn="l">
              <a:lnSpc>
                <a:spcPct val="80000"/>
              </a:lnSpc>
              <a:buNone/>
              <a:defRPr sz="1400">
                <a:solidFill>
                  <a:srgbClr val="FFFFFF"/>
                </a:solidFill>
                <a:latin typeface="+mj-lt"/>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smtClean="0"/>
              <a:t>Click to edit Master subtitle style</a:t>
            </a:r>
            <a:endParaRPr lang="en-US" dirty="0"/>
          </a:p>
        </p:txBody>
      </p:sp>
      <p:sp>
        <p:nvSpPr>
          <p:cNvPr id="23" name="Title 1"/>
          <p:cNvSpPr>
            <a:spLocks noGrp="1"/>
          </p:cNvSpPr>
          <p:nvPr>
            <p:ph type="ctrTitle"/>
          </p:nvPr>
        </p:nvSpPr>
        <p:spPr bwMode="gray">
          <a:xfrm>
            <a:off x="164592" y="591029"/>
            <a:ext cx="4365625" cy="1865126"/>
          </a:xfrm>
          <a:ln>
            <a:noFill/>
          </a:ln>
        </p:spPr>
        <p:txBody>
          <a:bodyPr rIns="91440" anchor="b"/>
          <a:lstStyle>
            <a:lvl1pPr algn="l">
              <a:lnSpc>
                <a:spcPct val="80000"/>
              </a:lnSpc>
              <a:defRPr sz="4800" b="0">
                <a:solidFill>
                  <a:srgbClr val="FFFFFF"/>
                </a:solidFill>
                <a:latin typeface="+mj-lt"/>
              </a:defRPr>
            </a:lvl1pPr>
          </a:lstStyle>
          <a:p>
            <a:r>
              <a:rPr lang="en-US" smtClean="0"/>
              <a:t>Click to edit Master title style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032" y="4480560"/>
            <a:ext cx="1745991" cy="308620"/>
          </a:xfrm>
          <a:prstGeom prst="rect">
            <a:avLst/>
          </a:prstGeom>
        </p:spPr>
      </p:pic>
    </p:spTree>
    <p:extLst>
      <p:ext uri="{BB962C8B-B14F-4D97-AF65-F5344CB8AC3E}">
        <p14:creationId xmlns:p14="http://schemas.microsoft.com/office/powerpoint/2010/main" val="160931398"/>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Graphic - Light">
    <p:bg bwMode="gray">
      <p:bgPr>
        <a:solidFill>
          <a:srgbClr val="F7F7F7"/>
        </a:solidFill>
        <a:effectLst/>
      </p:bgPr>
    </p:bg>
    <p:spTree>
      <p:nvGrpSpPr>
        <p:cNvPr id="1" name=""/>
        <p:cNvGrpSpPr/>
        <p:nvPr/>
      </p:nvGrpSpPr>
      <p:grpSpPr>
        <a:xfrm>
          <a:off x="0" y="0"/>
          <a:ext cx="0" cy="0"/>
          <a:chOff x="0" y="0"/>
          <a:chExt cx="0" cy="0"/>
        </a:xfrm>
      </p:grpSpPr>
      <p:sp>
        <p:nvSpPr>
          <p:cNvPr id="3" name="TitleSlideNameDept"/>
          <p:cNvSpPr>
            <a:spLocks noGrp="1"/>
          </p:cNvSpPr>
          <p:nvPr>
            <p:ph type="body" sz="quarter" idx="11" hasCustomPrompt="1"/>
          </p:nvPr>
        </p:nvSpPr>
        <p:spPr bwMode="gray">
          <a:xfrm>
            <a:off x="164592" y="3217936"/>
            <a:ext cx="3124200" cy="170816"/>
          </a:xfrm>
        </p:spPr>
        <p:txBody>
          <a:bodyPr vert="horz" lIns="91440" tIns="0" rIns="91440" bIns="45720" rtlCol="0" anchor="t" anchorCtr="0">
            <a:spAutoFit/>
          </a:bodyPr>
          <a:lstStyle>
            <a:lvl1pPr marL="115885" indent="-115885">
              <a:buNone/>
              <a:defRPr lang="en-US" sz="900" b="0" cap="none" baseline="0" dirty="0" smtClean="0">
                <a:latin typeface="Mark Offc For MC Medium" panose="020B0604020101010102" pitchFamily="34" charset="0"/>
              </a:defRPr>
            </a:lvl1pPr>
          </a:lstStyle>
          <a:p>
            <a:pPr marL="0" lvl="0" indent="0"/>
            <a:r>
              <a:rPr lang="en-US" dirty="0" smtClean="0"/>
              <a:t>Click to add presenter name, department</a:t>
            </a:r>
          </a:p>
        </p:txBody>
      </p:sp>
      <p:sp>
        <p:nvSpPr>
          <p:cNvPr id="26" name="Date Placeholder 3"/>
          <p:cNvSpPr>
            <a:spLocks noGrp="1"/>
          </p:cNvSpPr>
          <p:nvPr>
            <p:ph type="dt" sz="half" idx="2"/>
          </p:nvPr>
        </p:nvSpPr>
        <p:spPr bwMode="gray">
          <a:xfrm>
            <a:off x="164592" y="2918461"/>
            <a:ext cx="3123564" cy="273844"/>
          </a:xfrm>
          <a:prstGeom prst="rect">
            <a:avLst/>
          </a:prstGeom>
        </p:spPr>
        <p:txBody>
          <a:bodyPr vert="horz" lIns="91440" tIns="45720" rIns="91440" bIns="0" rtlCol="0" anchor="b" anchorCtr="0"/>
          <a:lstStyle>
            <a:lvl1pPr>
              <a:defRPr lang="en-US" sz="900" cap="none" smtClean="0">
                <a:latin typeface="Mark Offc For MC Medium" panose="020B0604020101010102" pitchFamily="34" charset="0"/>
              </a:defRPr>
            </a:lvl1pPr>
          </a:lstStyle>
          <a:p>
            <a:r>
              <a:rPr lang="en-US" smtClean="0"/>
              <a:t>November 10, 2018</a:t>
            </a:r>
            <a:endParaRPr lang="en-US" dirty="0"/>
          </a:p>
        </p:txBody>
      </p:sp>
      <p:sp>
        <p:nvSpPr>
          <p:cNvPr id="25" name="Subtitle 2"/>
          <p:cNvSpPr>
            <a:spLocks noGrp="1"/>
          </p:cNvSpPr>
          <p:nvPr>
            <p:ph type="subTitle" idx="1"/>
          </p:nvPr>
        </p:nvSpPr>
        <p:spPr bwMode="gray">
          <a:xfrm>
            <a:off x="164592" y="2469416"/>
            <a:ext cx="5799531" cy="498725"/>
          </a:xfrm>
          <a:ln>
            <a:noFill/>
          </a:ln>
        </p:spPr>
        <p:txBody>
          <a:bodyPr rIns="91440"/>
          <a:lstStyle>
            <a:lvl1pPr marL="0" indent="0" algn="l">
              <a:lnSpc>
                <a:spcPct val="80000"/>
              </a:lnSpc>
              <a:buNone/>
              <a:defRPr sz="1400">
                <a:solidFill>
                  <a:schemeClr val="tx1"/>
                </a:solidFill>
                <a:latin typeface="+mj-lt"/>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smtClean="0"/>
              <a:t>Click to edit Master subtitle style</a:t>
            </a:r>
            <a:endParaRPr lang="en-US" dirty="0"/>
          </a:p>
        </p:txBody>
      </p:sp>
      <p:sp>
        <p:nvSpPr>
          <p:cNvPr id="24" name="Title 1"/>
          <p:cNvSpPr>
            <a:spLocks noGrp="1"/>
          </p:cNvSpPr>
          <p:nvPr>
            <p:ph type="ctrTitle"/>
          </p:nvPr>
        </p:nvSpPr>
        <p:spPr bwMode="gray">
          <a:xfrm>
            <a:off x="164592" y="1034228"/>
            <a:ext cx="5799531" cy="1421928"/>
          </a:xfrm>
          <a:ln>
            <a:noFill/>
          </a:ln>
        </p:spPr>
        <p:txBody>
          <a:bodyPr rIns="91440" anchor="b"/>
          <a:lstStyle>
            <a:lvl1pPr algn="l">
              <a:lnSpc>
                <a:spcPct val="80000"/>
              </a:lnSpc>
              <a:defRPr sz="5400" b="0">
                <a:solidFill>
                  <a:schemeClr val="tx1"/>
                </a:solidFill>
                <a:latin typeface="+mj-lt"/>
              </a:defRPr>
            </a:lvl1pPr>
          </a:lstStyle>
          <a:p>
            <a:r>
              <a:rPr lang="en-US"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032" y="4480560"/>
            <a:ext cx="1745991" cy="308620"/>
          </a:xfrm>
          <a:prstGeom prst="rect">
            <a:avLst/>
          </a:prstGeom>
        </p:spPr>
      </p:pic>
    </p:spTree>
    <p:extLst>
      <p:ext uri="{BB962C8B-B14F-4D97-AF65-F5344CB8AC3E}">
        <p14:creationId xmlns:p14="http://schemas.microsoft.com/office/powerpoint/2010/main" val="81189333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Image - Light">
    <p:bg bwMode="gray">
      <p:bgPr>
        <a:solidFill>
          <a:srgbClr val="F7F7F7"/>
        </a:solidFill>
        <a:effectLst/>
      </p:bgPr>
    </p:bg>
    <p:spTree>
      <p:nvGrpSpPr>
        <p:cNvPr id="1" name=""/>
        <p:cNvGrpSpPr/>
        <p:nvPr/>
      </p:nvGrpSpPr>
      <p:grpSpPr>
        <a:xfrm>
          <a:off x="0" y="0"/>
          <a:ext cx="0" cy="0"/>
          <a:chOff x="0" y="0"/>
          <a:chExt cx="0" cy="0"/>
        </a:xfrm>
      </p:grpSpPr>
      <p:sp>
        <p:nvSpPr>
          <p:cNvPr id="9" name="TitleSlideNameDept"/>
          <p:cNvSpPr>
            <a:spLocks noGrp="1"/>
          </p:cNvSpPr>
          <p:nvPr>
            <p:ph type="body" sz="quarter" idx="11" hasCustomPrompt="1"/>
          </p:nvPr>
        </p:nvSpPr>
        <p:spPr bwMode="gray">
          <a:xfrm>
            <a:off x="164592" y="3217936"/>
            <a:ext cx="3124200" cy="170816"/>
          </a:xfrm>
        </p:spPr>
        <p:txBody>
          <a:bodyPr vert="horz" lIns="91440" tIns="0" rIns="91440" bIns="45720" rtlCol="0" anchor="t" anchorCtr="0">
            <a:spAutoFit/>
          </a:bodyPr>
          <a:lstStyle>
            <a:lvl1pPr marL="115885" indent="-115885">
              <a:buNone/>
              <a:defRPr lang="en-US" sz="900" b="0" cap="none" baseline="0" dirty="0" smtClean="0">
                <a:latin typeface="Mark Offc For MC Medium" panose="020B0604020101010102" pitchFamily="34" charset="0"/>
              </a:defRPr>
            </a:lvl1pPr>
          </a:lstStyle>
          <a:p>
            <a:pPr marL="0" lvl="0" indent="0"/>
            <a:r>
              <a:rPr lang="en-US" dirty="0" smtClean="0"/>
              <a:t>Click to add presenter name, department</a:t>
            </a:r>
          </a:p>
        </p:txBody>
      </p:sp>
      <p:sp>
        <p:nvSpPr>
          <p:cNvPr id="8" name="Date Placeholder 3"/>
          <p:cNvSpPr>
            <a:spLocks noGrp="1"/>
          </p:cNvSpPr>
          <p:nvPr>
            <p:ph type="dt" sz="half" idx="2"/>
          </p:nvPr>
        </p:nvSpPr>
        <p:spPr bwMode="gray">
          <a:xfrm>
            <a:off x="164592" y="2918461"/>
            <a:ext cx="3123564" cy="273844"/>
          </a:xfrm>
          <a:prstGeom prst="rect">
            <a:avLst/>
          </a:prstGeom>
        </p:spPr>
        <p:txBody>
          <a:bodyPr vert="horz" lIns="91440" tIns="45720" rIns="91440" bIns="0" rtlCol="0" anchor="b" anchorCtr="0"/>
          <a:lstStyle>
            <a:lvl1pPr>
              <a:defRPr lang="en-US" sz="900" cap="none" smtClean="0">
                <a:latin typeface="Mark Offc For MC Medium" panose="020B0604020101010102" pitchFamily="34" charset="0"/>
              </a:defRPr>
            </a:lvl1pPr>
          </a:lstStyle>
          <a:p>
            <a:r>
              <a:rPr>
                <a:solidFill>
                  <a:srgbClr val="171717"/>
                </a:solidFill>
              </a:rPr>
              <a:t>March 7, 2018</a:t>
            </a:r>
            <a:endParaRPr dirty="0">
              <a:solidFill>
                <a:srgbClr val="171717"/>
              </a:solidFill>
            </a:endParaRPr>
          </a:p>
        </p:txBody>
      </p:sp>
      <p:sp>
        <p:nvSpPr>
          <p:cNvPr id="24" name="Subtitle 2"/>
          <p:cNvSpPr>
            <a:spLocks noGrp="1"/>
          </p:cNvSpPr>
          <p:nvPr>
            <p:ph type="subTitle" idx="1"/>
          </p:nvPr>
        </p:nvSpPr>
        <p:spPr bwMode="gray">
          <a:xfrm>
            <a:off x="164592" y="2469416"/>
            <a:ext cx="4365625" cy="498725"/>
          </a:xfrm>
          <a:ln>
            <a:noFill/>
          </a:ln>
        </p:spPr>
        <p:txBody>
          <a:bodyPr rIns="91440"/>
          <a:lstStyle>
            <a:lvl1pPr marL="0" indent="0" algn="l">
              <a:lnSpc>
                <a:spcPct val="80000"/>
              </a:lnSpc>
              <a:buNone/>
              <a:defRPr sz="1400">
                <a:solidFill>
                  <a:schemeClr val="tx1"/>
                </a:solidFill>
                <a:latin typeface="+mj-lt"/>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smtClean="0"/>
              <a:t>Click to edit Master subtitle style</a:t>
            </a:r>
            <a:endParaRPr lang="en-US" dirty="0"/>
          </a:p>
        </p:txBody>
      </p:sp>
      <p:sp>
        <p:nvSpPr>
          <p:cNvPr id="23" name="Title 1"/>
          <p:cNvSpPr>
            <a:spLocks noGrp="1"/>
          </p:cNvSpPr>
          <p:nvPr>
            <p:ph type="ctrTitle"/>
          </p:nvPr>
        </p:nvSpPr>
        <p:spPr bwMode="gray">
          <a:xfrm>
            <a:off x="164592" y="591029"/>
            <a:ext cx="4365625" cy="1865126"/>
          </a:xfrm>
          <a:ln>
            <a:noFill/>
          </a:ln>
        </p:spPr>
        <p:txBody>
          <a:bodyPr rIns="91440" anchor="b"/>
          <a:lstStyle>
            <a:lvl1pPr algn="l">
              <a:lnSpc>
                <a:spcPct val="80000"/>
              </a:lnSpc>
              <a:defRPr sz="4800" b="0">
                <a:solidFill>
                  <a:schemeClr val="tx1"/>
                </a:solidFill>
                <a:latin typeface="+mj-lt"/>
              </a:defRPr>
            </a:lvl1pPr>
          </a:lstStyle>
          <a:p>
            <a:r>
              <a:rPr lang="en-US" smtClean="0"/>
              <a:t>Click to edit Master title style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032" y="4480560"/>
            <a:ext cx="1745991" cy="308620"/>
          </a:xfrm>
          <a:prstGeom prst="rect">
            <a:avLst/>
          </a:prstGeom>
        </p:spPr>
      </p:pic>
    </p:spTree>
    <p:extLst>
      <p:ext uri="{BB962C8B-B14F-4D97-AF65-F5344CB8AC3E}">
        <p14:creationId xmlns:p14="http://schemas.microsoft.com/office/powerpoint/2010/main" val="3475169342"/>
      </p:ext>
    </p:extLst>
  </p:cSld>
  <p:clrMapOvr>
    <a:masterClrMapping/>
  </p:clrMapOvr>
  <p:timing>
    <p:tnLst>
      <p:par>
        <p:cTn id="1" dur="indefinite" restart="never" nodeType="tmRoot"/>
      </p:par>
    </p:tnLst>
  </p:timing>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Custom Image - Dark">
    <p:bg bwMode="gray">
      <p:bgPr>
        <a:solidFill>
          <a:srgbClr val="171717"/>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bwMode="gray">
          <a:xfrm>
            <a:off x="4572000" y="0"/>
            <a:ext cx="4572000" cy="5143500"/>
          </a:xfrm>
        </p:spPr>
        <p:txBody>
          <a:bodyPr bIns="2011680" anchor="b" anchorCtr="0"/>
          <a:lstStyle>
            <a:lvl1pPr marL="0" indent="0" algn="ctr">
              <a:buNone/>
              <a:defRPr sz="1200">
                <a:solidFill>
                  <a:srgbClr val="94918C"/>
                </a:solidFill>
                <a:latin typeface="+mn-lt"/>
              </a:defRPr>
            </a:lvl1pPr>
          </a:lstStyle>
          <a:p>
            <a:r>
              <a:rPr lang="en-US" dirty="0" smtClean="0"/>
              <a:t>Click icon to add image.</a:t>
            </a:r>
            <a:br>
              <a:rPr lang="en-US" dirty="0" smtClean="0"/>
            </a:br>
            <a:r>
              <a:rPr lang="en-US" dirty="0" smtClean="0"/>
              <a:t>Get </a:t>
            </a:r>
            <a:r>
              <a:rPr lang="en-US" dirty="0" err="1" smtClean="0"/>
              <a:t>Mastercard</a:t>
            </a:r>
            <a:r>
              <a:rPr lang="en-US" dirty="0" smtClean="0"/>
              <a:t> approved photography and</a:t>
            </a:r>
            <a:br>
              <a:rPr lang="en-US" dirty="0" smtClean="0"/>
            </a:br>
            <a:r>
              <a:rPr lang="en-US" dirty="0" smtClean="0"/>
              <a:t>imagery guidelines at designcenter.mastercard.com.</a:t>
            </a:r>
          </a:p>
        </p:txBody>
      </p:sp>
      <p:sp>
        <p:nvSpPr>
          <p:cNvPr id="10" name="TitleSlideNameDept"/>
          <p:cNvSpPr>
            <a:spLocks noGrp="1"/>
          </p:cNvSpPr>
          <p:nvPr>
            <p:ph type="body" sz="quarter" idx="12" hasCustomPrompt="1"/>
          </p:nvPr>
        </p:nvSpPr>
        <p:spPr bwMode="gray">
          <a:xfrm>
            <a:off x="164592" y="3217936"/>
            <a:ext cx="3124200" cy="170816"/>
          </a:xfrm>
        </p:spPr>
        <p:txBody>
          <a:bodyPr vert="horz" lIns="91440" tIns="0" rIns="91440" bIns="45720" rtlCol="0" anchor="t" anchorCtr="0">
            <a:spAutoFit/>
          </a:bodyPr>
          <a:lstStyle>
            <a:lvl1pPr marL="115885" indent="-115885">
              <a:buNone/>
              <a:defRPr lang="en-US" sz="900" b="0" cap="none" baseline="0" dirty="0" smtClean="0">
                <a:solidFill>
                  <a:srgbClr val="FFFFFF"/>
                </a:solidFill>
                <a:latin typeface="Mark Offc For MC Medium" panose="020B0604020101010102" pitchFamily="34" charset="0"/>
              </a:defRPr>
            </a:lvl1pPr>
          </a:lstStyle>
          <a:p>
            <a:pPr marL="0" lvl="0" indent="0"/>
            <a:r>
              <a:rPr lang="en-US" dirty="0" smtClean="0"/>
              <a:t>Click to add presenter name, department</a:t>
            </a:r>
          </a:p>
        </p:txBody>
      </p:sp>
      <p:sp>
        <p:nvSpPr>
          <p:cNvPr id="9" name="Date Placeholder 3"/>
          <p:cNvSpPr>
            <a:spLocks noGrp="1"/>
          </p:cNvSpPr>
          <p:nvPr>
            <p:ph type="dt" sz="half" idx="2"/>
          </p:nvPr>
        </p:nvSpPr>
        <p:spPr bwMode="gray">
          <a:xfrm>
            <a:off x="164592" y="2918461"/>
            <a:ext cx="3123564" cy="273844"/>
          </a:xfrm>
          <a:prstGeom prst="rect">
            <a:avLst/>
          </a:prstGeom>
        </p:spPr>
        <p:txBody>
          <a:bodyPr vert="horz" lIns="91440" tIns="45720" rIns="91440" bIns="0" rtlCol="0" anchor="b" anchorCtr="0"/>
          <a:lstStyle>
            <a:lvl1pPr>
              <a:defRPr lang="en-US" sz="900" cap="none" smtClean="0">
                <a:solidFill>
                  <a:srgbClr val="FFFFFF"/>
                </a:solidFill>
                <a:latin typeface="Mark Offc For MC Medium" panose="020B0604020101010102" pitchFamily="34" charset="0"/>
              </a:defRPr>
            </a:lvl1pPr>
          </a:lstStyle>
          <a:p>
            <a:r>
              <a:t>March 7, 2018</a:t>
            </a:r>
            <a:endParaRPr dirty="0"/>
          </a:p>
        </p:txBody>
      </p:sp>
      <p:sp>
        <p:nvSpPr>
          <p:cNvPr id="24" name="Subtitle 2"/>
          <p:cNvSpPr>
            <a:spLocks noGrp="1"/>
          </p:cNvSpPr>
          <p:nvPr>
            <p:ph type="subTitle" idx="1"/>
          </p:nvPr>
        </p:nvSpPr>
        <p:spPr bwMode="gray">
          <a:xfrm>
            <a:off x="164592" y="2469416"/>
            <a:ext cx="4365625" cy="498725"/>
          </a:xfrm>
          <a:ln>
            <a:noFill/>
          </a:ln>
        </p:spPr>
        <p:txBody>
          <a:bodyPr rIns="91440"/>
          <a:lstStyle>
            <a:lvl1pPr marL="0" indent="0" algn="l">
              <a:lnSpc>
                <a:spcPct val="80000"/>
              </a:lnSpc>
              <a:buNone/>
              <a:defRPr sz="1400">
                <a:solidFill>
                  <a:srgbClr val="FFFFFF"/>
                </a:solidFill>
                <a:latin typeface="+mj-lt"/>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smtClean="0"/>
              <a:t>Click to edit Master subtitle style</a:t>
            </a:r>
            <a:endParaRPr lang="en-US" dirty="0"/>
          </a:p>
        </p:txBody>
      </p:sp>
      <p:sp>
        <p:nvSpPr>
          <p:cNvPr id="23" name="Title 1"/>
          <p:cNvSpPr>
            <a:spLocks noGrp="1"/>
          </p:cNvSpPr>
          <p:nvPr>
            <p:ph type="ctrTitle"/>
          </p:nvPr>
        </p:nvSpPr>
        <p:spPr bwMode="gray">
          <a:xfrm>
            <a:off x="164592" y="591029"/>
            <a:ext cx="4365625" cy="1865126"/>
          </a:xfrm>
          <a:ln>
            <a:noFill/>
          </a:ln>
        </p:spPr>
        <p:txBody>
          <a:bodyPr rIns="91440" anchor="b"/>
          <a:lstStyle>
            <a:lvl1pPr algn="l">
              <a:lnSpc>
                <a:spcPct val="80000"/>
              </a:lnSpc>
              <a:defRPr sz="4800" b="0">
                <a:solidFill>
                  <a:srgbClr val="FFFFFF"/>
                </a:solidFill>
                <a:latin typeface="+mj-lt"/>
              </a:defRPr>
            </a:lvl1pPr>
          </a:lstStyle>
          <a:p>
            <a:r>
              <a:rPr lang="en-US" smtClean="0"/>
              <a:t>Click to edit Master title style</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032" y="4480560"/>
            <a:ext cx="1745991" cy="308620"/>
          </a:xfrm>
          <a:prstGeom prst="rect">
            <a:avLst/>
          </a:prstGeom>
        </p:spPr>
      </p:pic>
    </p:spTree>
    <p:extLst>
      <p:ext uri="{BB962C8B-B14F-4D97-AF65-F5344CB8AC3E}">
        <p14:creationId xmlns:p14="http://schemas.microsoft.com/office/powerpoint/2010/main" val="3843836779"/>
      </p:ext>
    </p:extLst>
  </p:cSld>
  <p:clrMapOvr>
    <a:masterClrMapping/>
  </p:clrMapOvr>
  <p:timing>
    <p:tnLst>
      <p:par>
        <p:cTn id="1" dur="indefinite" restart="never" nodeType="tmRoot"/>
      </p:par>
    </p:tnLst>
  </p:timing>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Custom Image - Light">
    <p:bg bwMode="gray">
      <p:bgPr>
        <a:solidFill>
          <a:srgbClr val="F7F7F7"/>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bwMode="gray">
          <a:xfrm>
            <a:off x="4572000" y="0"/>
            <a:ext cx="4572000" cy="5143500"/>
          </a:xfrm>
        </p:spPr>
        <p:txBody>
          <a:bodyPr bIns="2011680" anchor="b" anchorCtr="0"/>
          <a:lstStyle>
            <a:lvl1pPr marL="0" indent="0" algn="ctr">
              <a:buNone/>
              <a:defRPr sz="1200">
                <a:solidFill>
                  <a:srgbClr val="B9B9B9"/>
                </a:solidFill>
                <a:latin typeface="+mn-lt"/>
              </a:defRPr>
            </a:lvl1pPr>
          </a:lstStyle>
          <a:p>
            <a:r>
              <a:rPr lang="en-US" dirty="0" smtClean="0"/>
              <a:t>Click icon to add image.</a:t>
            </a:r>
            <a:br>
              <a:rPr lang="en-US" dirty="0" smtClean="0"/>
            </a:br>
            <a:r>
              <a:rPr lang="en-US" dirty="0" smtClean="0"/>
              <a:t>Get </a:t>
            </a:r>
            <a:r>
              <a:rPr lang="en-US" dirty="0" err="1" smtClean="0"/>
              <a:t>Mastercard</a:t>
            </a:r>
            <a:r>
              <a:rPr lang="en-US" dirty="0" smtClean="0"/>
              <a:t> approved photography and</a:t>
            </a:r>
            <a:br>
              <a:rPr lang="en-US" dirty="0" smtClean="0"/>
            </a:br>
            <a:r>
              <a:rPr lang="en-US" dirty="0" smtClean="0"/>
              <a:t>imagery guidelines at designcenter.mastercard.com.</a:t>
            </a:r>
          </a:p>
        </p:txBody>
      </p:sp>
      <p:sp>
        <p:nvSpPr>
          <p:cNvPr id="10" name="TitleSlideNameDept"/>
          <p:cNvSpPr>
            <a:spLocks noGrp="1"/>
          </p:cNvSpPr>
          <p:nvPr>
            <p:ph type="body" sz="quarter" idx="12" hasCustomPrompt="1"/>
          </p:nvPr>
        </p:nvSpPr>
        <p:spPr bwMode="gray">
          <a:xfrm>
            <a:off x="164592" y="3217936"/>
            <a:ext cx="3124200" cy="170816"/>
          </a:xfrm>
        </p:spPr>
        <p:txBody>
          <a:bodyPr vert="horz" lIns="91440" tIns="0" rIns="91440" bIns="45720" rtlCol="0" anchor="t" anchorCtr="0">
            <a:spAutoFit/>
          </a:bodyPr>
          <a:lstStyle>
            <a:lvl1pPr marL="115885" indent="-115885">
              <a:buNone/>
              <a:defRPr lang="en-US" sz="900" b="0" cap="none" baseline="0" dirty="0" smtClean="0">
                <a:latin typeface="Mark Offc For MC Medium" panose="020B0604020101010102" pitchFamily="34" charset="0"/>
              </a:defRPr>
            </a:lvl1pPr>
          </a:lstStyle>
          <a:p>
            <a:pPr marL="0" lvl="0" indent="0"/>
            <a:r>
              <a:rPr lang="en-US" dirty="0" smtClean="0"/>
              <a:t>Click to add presenter name, department</a:t>
            </a:r>
          </a:p>
        </p:txBody>
      </p:sp>
      <p:sp>
        <p:nvSpPr>
          <p:cNvPr id="8" name="Date Placeholder 3"/>
          <p:cNvSpPr>
            <a:spLocks noGrp="1"/>
          </p:cNvSpPr>
          <p:nvPr>
            <p:ph type="dt" sz="half" idx="2"/>
          </p:nvPr>
        </p:nvSpPr>
        <p:spPr bwMode="gray">
          <a:xfrm>
            <a:off x="164592" y="2918461"/>
            <a:ext cx="3123564" cy="273844"/>
          </a:xfrm>
          <a:prstGeom prst="rect">
            <a:avLst/>
          </a:prstGeom>
        </p:spPr>
        <p:txBody>
          <a:bodyPr vert="horz" lIns="91440" tIns="45720" rIns="91440" bIns="0" rtlCol="0" anchor="b" anchorCtr="0"/>
          <a:lstStyle>
            <a:lvl1pPr>
              <a:defRPr lang="en-US" sz="900" cap="none" smtClean="0">
                <a:latin typeface="Mark Offc For MC Medium" panose="020B0604020101010102" pitchFamily="34" charset="0"/>
              </a:defRPr>
            </a:lvl1pPr>
          </a:lstStyle>
          <a:p>
            <a:r>
              <a:rPr>
                <a:solidFill>
                  <a:srgbClr val="171717"/>
                </a:solidFill>
              </a:rPr>
              <a:t>March 7, 2018</a:t>
            </a:r>
            <a:endParaRPr dirty="0">
              <a:solidFill>
                <a:srgbClr val="171717"/>
              </a:solidFill>
            </a:endParaRPr>
          </a:p>
        </p:txBody>
      </p:sp>
      <p:sp>
        <p:nvSpPr>
          <p:cNvPr id="24" name="Subtitle 2"/>
          <p:cNvSpPr>
            <a:spLocks noGrp="1"/>
          </p:cNvSpPr>
          <p:nvPr>
            <p:ph type="subTitle" idx="1"/>
          </p:nvPr>
        </p:nvSpPr>
        <p:spPr bwMode="gray">
          <a:xfrm>
            <a:off x="164592" y="2469416"/>
            <a:ext cx="4365625" cy="498725"/>
          </a:xfrm>
          <a:ln>
            <a:noFill/>
          </a:ln>
        </p:spPr>
        <p:txBody>
          <a:bodyPr rIns="91440"/>
          <a:lstStyle>
            <a:lvl1pPr marL="0" indent="0" algn="l">
              <a:lnSpc>
                <a:spcPct val="80000"/>
              </a:lnSpc>
              <a:buNone/>
              <a:defRPr sz="1400">
                <a:solidFill>
                  <a:schemeClr val="tx1"/>
                </a:solidFill>
                <a:latin typeface="+mj-lt"/>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smtClean="0"/>
              <a:t>Click to edit Master subtitle style</a:t>
            </a:r>
            <a:endParaRPr lang="en-US" dirty="0"/>
          </a:p>
        </p:txBody>
      </p:sp>
      <p:sp>
        <p:nvSpPr>
          <p:cNvPr id="23" name="Title 1"/>
          <p:cNvSpPr>
            <a:spLocks noGrp="1"/>
          </p:cNvSpPr>
          <p:nvPr>
            <p:ph type="ctrTitle"/>
          </p:nvPr>
        </p:nvSpPr>
        <p:spPr bwMode="gray">
          <a:xfrm>
            <a:off x="164592" y="591029"/>
            <a:ext cx="4365625" cy="1865126"/>
          </a:xfrm>
          <a:ln>
            <a:noFill/>
          </a:ln>
        </p:spPr>
        <p:txBody>
          <a:bodyPr rIns="91440" anchor="b"/>
          <a:lstStyle>
            <a:lvl1pPr algn="l">
              <a:lnSpc>
                <a:spcPct val="80000"/>
              </a:lnSpc>
              <a:defRPr sz="4800" b="0">
                <a:solidFill>
                  <a:schemeClr val="tx1"/>
                </a:solidFill>
                <a:latin typeface="+mj-lt"/>
              </a:defRPr>
            </a:lvl1pPr>
          </a:lstStyle>
          <a:p>
            <a:r>
              <a:rPr lang="en-US" smtClean="0"/>
              <a:t>Click to edit Master title style</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032" y="4480560"/>
            <a:ext cx="1745991" cy="308620"/>
          </a:xfrm>
          <a:prstGeom prst="rect">
            <a:avLst/>
          </a:prstGeom>
        </p:spPr>
      </p:pic>
    </p:spTree>
    <p:extLst>
      <p:ext uri="{BB962C8B-B14F-4D97-AF65-F5344CB8AC3E}">
        <p14:creationId xmlns:p14="http://schemas.microsoft.com/office/powerpoint/2010/main" val="573529344"/>
      </p:ext>
    </p:extLst>
  </p:cSld>
  <p:clrMapOvr>
    <a:masterClrMapping/>
  </p:clrMapOvr>
  <p:timing>
    <p:tnLst>
      <p:par>
        <p:cTn id="1" dur="indefinite" restart="never" nodeType="tmRoot"/>
      </p:par>
    </p:tnLst>
  </p:timing>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 of Contents">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solidFill>
                  <a:srgbClr val="171717"/>
                </a:solidFill>
              </a:rPr>
              <a:pPr/>
              <a:t>‹#›</a:t>
            </a:fld>
            <a:endParaRPr lang="en-US" dirty="0">
              <a:solidFill>
                <a:srgbClr val="171717"/>
              </a:solidFill>
            </a:endParaRPr>
          </a:p>
        </p:txBody>
      </p:sp>
      <p:sp>
        <p:nvSpPr>
          <p:cNvPr id="12" name="Footer Placeholder 4"/>
          <p:cNvSpPr>
            <a:spLocks noGrp="1"/>
          </p:cNvSpPr>
          <p:nvPr>
            <p:ph type="ftr" sz="quarter" idx="16"/>
          </p:nvPr>
        </p:nvSpPr>
        <p:spPr bwMode="gray"/>
        <p:txBody>
          <a:bodyPr/>
          <a:lstStyle/>
          <a:p>
            <a:endParaRPr lang="en-US" dirty="0">
              <a:solidFill>
                <a:srgbClr val="171717"/>
              </a:solidFill>
            </a:endParaRPr>
          </a:p>
        </p:txBody>
      </p:sp>
      <p:sp>
        <p:nvSpPr>
          <p:cNvPr id="11" name="Date Placeholder 3"/>
          <p:cNvSpPr>
            <a:spLocks noGrp="1"/>
          </p:cNvSpPr>
          <p:nvPr>
            <p:ph type="dt" sz="half" idx="15"/>
          </p:nvPr>
        </p:nvSpPr>
        <p:spPr bwMode="gray"/>
        <p:txBody>
          <a:bodyPr/>
          <a:lstStyle/>
          <a:p>
            <a:r>
              <a:rPr lang="en-US" smtClean="0">
                <a:solidFill>
                  <a:srgbClr val="171717"/>
                </a:solidFill>
              </a:rPr>
              <a:t>March 7, 2018</a:t>
            </a:r>
            <a:endParaRPr lang="en-US" dirty="0">
              <a:solidFill>
                <a:srgbClr val="171717"/>
              </a:solidFill>
            </a:endParaRPr>
          </a:p>
        </p:txBody>
      </p:sp>
      <p:sp>
        <p:nvSpPr>
          <p:cNvPr id="8" name="Text Placeholder 7"/>
          <p:cNvSpPr>
            <a:spLocks noGrp="1"/>
          </p:cNvSpPr>
          <p:nvPr>
            <p:ph type="body" sz="quarter" idx="14"/>
          </p:nvPr>
        </p:nvSpPr>
        <p:spPr bwMode="gray">
          <a:xfrm>
            <a:off x="3119438" y="1042416"/>
            <a:ext cx="5786438" cy="3282696"/>
          </a:xfrm>
        </p:spPr>
        <p:txBody>
          <a:bodyPr/>
          <a:lstStyle>
            <a:lvl1pPr marL="342900" indent="-342900">
              <a:buSzPct val="50000"/>
              <a:buFont typeface="+mj-lt"/>
              <a:buAutoNum type="arabicPeriod"/>
              <a:defRPr sz="2200"/>
            </a:lvl1pPr>
            <a:lvl2pPr marL="511175" indent="-138113">
              <a:buFont typeface="Mark Offc For MC" panose="020B0604020202020204" pitchFamily="34" charset="0"/>
              <a:buChar char="•"/>
              <a:defRPr/>
            </a:lvl2pPr>
            <a:lvl3pPr marL="514350" indent="0">
              <a:buNone/>
              <a:defRPr/>
            </a:lvl3pPr>
            <a:lvl4pPr marL="747713" indent="-131763">
              <a:defRPr/>
            </a:lvl4pPr>
            <a:lvl5pPr marL="855663" indent="-114300">
              <a:defRPr/>
            </a:lvl5pPr>
          </a:lstStyle>
          <a:p>
            <a:pPr lvl="0"/>
            <a:r>
              <a:rPr lang="en-US" smtClean="0"/>
              <a:t>Click to edit Master text styles</a:t>
            </a:r>
          </a:p>
          <a:p>
            <a:pPr lvl="1"/>
            <a:r>
              <a:rPr lang="en-US" smtClean="0"/>
              <a:t>Second level</a:t>
            </a:r>
          </a:p>
        </p:txBody>
      </p:sp>
      <p:sp>
        <p:nvSpPr>
          <p:cNvPr id="22" name="Subtitle 2"/>
          <p:cNvSpPr>
            <a:spLocks noGrp="1"/>
          </p:cNvSpPr>
          <p:nvPr>
            <p:ph type="body" idx="13" hasCustomPrompt="1"/>
          </p:nvPr>
        </p:nvSpPr>
        <p:spPr bwMode="gray">
          <a:xfrm>
            <a:off x="164592" y="1042416"/>
            <a:ext cx="2725896" cy="617934"/>
          </a:xfrm>
        </p:spPr>
        <p:txBody>
          <a:bodyPr rIns="0" anchor="t" anchorCtr="0"/>
          <a:lstStyle>
            <a:lvl1pPr marL="0" indent="0">
              <a:buNone/>
              <a:defRPr sz="1400" b="0">
                <a:latin typeface="Mark Offc For MC" panose="020B0504020101010102"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smtClean="0"/>
              <a:t>Click to add subtitle or secondary text</a:t>
            </a:r>
          </a:p>
        </p:txBody>
      </p:sp>
      <p:sp>
        <p:nvSpPr>
          <p:cNvPr id="7" name="Title 1"/>
          <p:cNvSpPr>
            <a:spLocks noGrp="1"/>
          </p:cNvSpPr>
          <p:nvPr>
            <p:ph type="title"/>
          </p:nvPr>
        </p:nvSpPr>
        <p:spPr bwMode="gray"/>
        <p:txBody>
          <a:bodyPr/>
          <a:lstStyle/>
          <a:p>
            <a:r>
              <a:rPr lang="en-US" smtClean="0"/>
              <a:t>Click to edit Master title style</a:t>
            </a:r>
            <a:endParaRPr lang="en-US" dirty="0"/>
          </a:p>
        </p:txBody>
      </p:sp>
    </p:spTree>
    <p:extLst>
      <p:ext uri="{BB962C8B-B14F-4D97-AF65-F5344CB8AC3E}">
        <p14:creationId xmlns:p14="http://schemas.microsoft.com/office/powerpoint/2010/main" val="936902431"/>
      </p:ext>
    </p:extLst>
  </p:cSld>
  <p:clrMapOvr>
    <a:masterClrMapping/>
  </p:clrMapOvr>
  <p:timing>
    <p:tnLst>
      <p:par>
        <p:cTn id="1" dur="indefinite" restart="never" nodeType="tmRoot"/>
      </p:par>
    </p:tnLst>
  </p:timing>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solidFill>
                  <a:srgbClr val="171717"/>
                </a:solidFill>
              </a:rPr>
              <a:pPr/>
              <a:t>‹#›</a:t>
            </a:fld>
            <a:endParaRPr lang="en-US" dirty="0">
              <a:solidFill>
                <a:srgbClr val="171717"/>
              </a:solidFill>
            </a:endParaRPr>
          </a:p>
        </p:txBody>
      </p:sp>
      <p:sp>
        <p:nvSpPr>
          <p:cNvPr id="12" name="Footer Placeholder 4"/>
          <p:cNvSpPr>
            <a:spLocks noGrp="1"/>
          </p:cNvSpPr>
          <p:nvPr>
            <p:ph type="ftr" sz="quarter" idx="16"/>
          </p:nvPr>
        </p:nvSpPr>
        <p:spPr bwMode="gray"/>
        <p:txBody>
          <a:bodyPr/>
          <a:lstStyle/>
          <a:p>
            <a:endParaRPr lang="en-US" dirty="0">
              <a:solidFill>
                <a:srgbClr val="171717"/>
              </a:solidFill>
            </a:endParaRPr>
          </a:p>
        </p:txBody>
      </p:sp>
      <p:sp>
        <p:nvSpPr>
          <p:cNvPr id="11" name="Date Placeholder 3"/>
          <p:cNvSpPr>
            <a:spLocks noGrp="1"/>
          </p:cNvSpPr>
          <p:nvPr>
            <p:ph type="dt" sz="half" idx="15"/>
          </p:nvPr>
        </p:nvSpPr>
        <p:spPr bwMode="gray"/>
        <p:txBody>
          <a:bodyPr/>
          <a:lstStyle/>
          <a:p>
            <a:r>
              <a:rPr lang="en-US" smtClean="0">
                <a:solidFill>
                  <a:srgbClr val="171717"/>
                </a:solidFill>
              </a:rPr>
              <a:t>March 7, 2018</a:t>
            </a:r>
            <a:endParaRPr lang="en-US" dirty="0">
              <a:solidFill>
                <a:srgbClr val="171717"/>
              </a:solidFill>
            </a:endParaRPr>
          </a:p>
        </p:txBody>
      </p:sp>
      <p:sp>
        <p:nvSpPr>
          <p:cNvPr id="8" name="Text Placeholder 7"/>
          <p:cNvSpPr>
            <a:spLocks noGrp="1"/>
          </p:cNvSpPr>
          <p:nvPr>
            <p:ph type="body" sz="quarter" idx="14"/>
          </p:nvPr>
        </p:nvSpPr>
        <p:spPr bwMode="gray">
          <a:xfrm>
            <a:off x="3119438" y="192088"/>
            <a:ext cx="5786438" cy="412574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bwMode="gray"/>
        <p:txBody>
          <a:bodyPr/>
          <a:lstStyle/>
          <a:p>
            <a:r>
              <a:rPr lang="en-US" smtClean="0"/>
              <a:t>Click to edit Master title style</a:t>
            </a:r>
            <a:endParaRPr lang="en-US" dirty="0"/>
          </a:p>
        </p:txBody>
      </p:sp>
    </p:spTree>
    <p:extLst>
      <p:ext uri="{BB962C8B-B14F-4D97-AF65-F5344CB8AC3E}">
        <p14:creationId xmlns:p14="http://schemas.microsoft.com/office/powerpoint/2010/main" val="3058517718"/>
      </p:ext>
    </p:extLst>
  </p:cSld>
  <p:clrMapOvr>
    <a:masterClrMapping/>
  </p:clrMapOvr>
  <p:timing>
    <p:tnLst>
      <p:par>
        <p:cTn id="1" dur="indefinite" restart="never" nodeType="tmRoot"/>
      </p:par>
    </p:tnLst>
  </p:timing>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and Content">
    <p:bg>
      <p:bgPr>
        <a:solidFill>
          <a:srgbClr val="F7F7F7"/>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Slide Number Placeholder 5"/>
          <p:cNvSpPr>
            <a:spLocks noGrp="1"/>
          </p:cNvSpPr>
          <p:nvPr>
            <p:ph type="sldNum" sz="quarter" idx="17"/>
          </p:nvPr>
        </p:nvSpPr>
        <p:spPr bwMode="gray"/>
        <p:txBody>
          <a:bodyPr/>
          <a:lstStyle/>
          <a:p>
            <a:fld id="{3AB2DB24-5BB4-4F1B-973E-A10FA63DFB9A}" type="slidenum">
              <a:rPr lang="en-US" smtClean="0">
                <a:solidFill>
                  <a:srgbClr val="171717"/>
                </a:solidFill>
              </a:rPr>
              <a:pPr/>
              <a:t>‹#›</a:t>
            </a:fld>
            <a:endParaRPr lang="en-US" dirty="0">
              <a:solidFill>
                <a:srgbClr val="171717"/>
              </a:solidFill>
            </a:endParaRPr>
          </a:p>
        </p:txBody>
      </p:sp>
      <p:sp>
        <p:nvSpPr>
          <p:cNvPr id="12" name="Footer Placeholder 4"/>
          <p:cNvSpPr>
            <a:spLocks noGrp="1"/>
          </p:cNvSpPr>
          <p:nvPr>
            <p:ph type="ftr" sz="quarter" idx="16"/>
          </p:nvPr>
        </p:nvSpPr>
        <p:spPr bwMode="gray"/>
        <p:txBody>
          <a:bodyPr/>
          <a:lstStyle/>
          <a:p>
            <a:endParaRPr lang="en-US" dirty="0">
              <a:solidFill>
                <a:srgbClr val="171717"/>
              </a:solidFill>
            </a:endParaRPr>
          </a:p>
        </p:txBody>
      </p:sp>
      <p:sp>
        <p:nvSpPr>
          <p:cNvPr id="11" name="Date Placeholder 3"/>
          <p:cNvSpPr>
            <a:spLocks noGrp="1"/>
          </p:cNvSpPr>
          <p:nvPr>
            <p:ph type="dt" sz="half" idx="15"/>
          </p:nvPr>
        </p:nvSpPr>
        <p:spPr bwMode="gray"/>
        <p:txBody>
          <a:bodyPr/>
          <a:lstStyle/>
          <a:p>
            <a:r>
              <a:rPr lang="en-US" smtClean="0">
                <a:solidFill>
                  <a:srgbClr val="171717"/>
                </a:solidFill>
              </a:rPr>
              <a:t>March 7, 2018</a:t>
            </a:r>
            <a:endParaRPr lang="en-US" dirty="0">
              <a:solidFill>
                <a:srgbClr val="171717"/>
              </a:solidFill>
            </a:endParaRPr>
          </a:p>
        </p:txBody>
      </p:sp>
      <p:sp>
        <p:nvSpPr>
          <p:cNvPr id="8" name="Text Placeholder 7"/>
          <p:cNvSpPr>
            <a:spLocks noGrp="1"/>
          </p:cNvSpPr>
          <p:nvPr>
            <p:ph type="body" sz="quarter" idx="14"/>
          </p:nvPr>
        </p:nvSpPr>
        <p:spPr bwMode="gray">
          <a:xfrm>
            <a:off x="3119438" y="192088"/>
            <a:ext cx="5786438" cy="412574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Subtitle 2"/>
          <p:cNvSpPr>
            <a:spLocks noGrp="1"/>
          </p:cNvSpPr>
          <p:nvPr>
            <p:ph type="body" idx="13" hasCustomPrompt="1"/>
          </p:nvPr>
        </p:nvSpPr>
        <p:spPr bwMode="gray">
          <a:xfrm>
            <a:off x="164592" y="1042416"/>
            <a:ext cx="2725896" cy="617934"/>
          </a:xfrm>
        </p:spPr>
        <p:txBody>
          <a:bodyPr rIns="0" anchor="t" anchorCtr="0"/>
          <a:lstStyle>
            <a:lvl1pPr marL="0" indent="0">
              <a:buNone/>
              <a:defRPr sz="1400" b="0">
                <a:latin typeface="Mark Offc For MC" panose="020B0504020101010102"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smtClean="0"/>
              <a:t>Click to add subtitle or secondary text</a:t>
            </a:r>
          </a:p>
        </p:txBody>
      </p:sp>
      <p:sp>
        <p:nvSpPr>
          <p:cNvPr id="7" name="Title 1"/>
          <p:cNvSpPr>
            <a:spLocks noGrp="1"/>
          </p:cNvSpPr>
          <p:nvPr>
            <p:ph type="title"/>
          </p:nvPr>
        </p:nvSpPr>
        <p:spPr bwMode="gray"/>
        <p:txBody>
          <a:bodyPr/>
          <a:lstStyle/>
          <a:p>
            <a:r>
              <a:rPr lang="en-US" smtClean="0"/>
              <a:t>Click to edit Master title style</a:t>
            </a:r>
            <a:endParaRPr lang="en-US" dirty="0"/>
          </a:p>
        </p:txBody>
      </p:sp>
    </p:spTree>
    <p:extLst>
      <p:ext uri="{BB962C8B-B14F-4D97-AF65-F5344CB8AC3E}">
        <p14:creationId xmlns:p14="http://schemas.microsoft.com/office/powerpoint/2010/main" val="3601959837"/>
      </p:ext>
    </p:extLst>
  </p:cSld>
  <p:clrMapOvr>
    <a:masterClrMapping/>
  </p:clrMapOvr>
  <p:timing>
    <p:tnLst>
      <p:par>
        <p:cTn id="1" dur="indefinite" restart="never" nodeType="tmRoot"/>
      </p:par>
    </p:tnLst>
  </p:timing>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title and Content (no bullets)">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solidFill>
                  <a:srgbClr val="171717"/>
                </a:solidFill>
              </a:rPr>
              <a:pPr/>
              <a:t>‹#›</a:t>
            </a:fld>
            <a:endParaRPr lang="en-US" dirty="0">
              <a:solidFill>
                <a:srgbClr val="171717"/>
              </a:solidFill>
            </a:endParaRPr>
          </a:p>
        </p:txBody>
      </p:sp>
      <p:sp>
        <p:nvSpPr>
          <p:cNvPr id="12" name="Footer Placeholder 4"/>
          <p:cNvSpPr>
            <a:spLocks noGrp="1"/>
          </p:cNvSpPr>
          <p:nvPr>
            <p:ph type="ftr" sz="quarter" idx="16"/>
          </p:nvPr>
        </p:nvSpPr>
        <p:spPr bwMode="gray"/>
        <p:txBody>
          <a:bodyPr/>
          <a:lstStyle/>
          <a:p>
            <a:endParaRPr lang="en-US" dirty="0">
              <a:solidFill>
                <a:srgbClr val="171717"/>
              </a:solidFill>
            </a:endParaRPr>
          </a:p>
        </p:txBody>
      </p:sp>
      <p:sp>
        <p:nvSpPr>
          <p:cNvPr id="11" name="Date Placeholder 3"/>
          <p:cNvSpPr>
            <a:spLocks noGrp="1"/>
          </p:cNvSpPr>
          <p:nvPr>
            <p:ph type="dt" sz="half" idx="15"/>
          </p:nvPr>
        </p:nvSpPr>
        <p:spPr bwMode="gray"/>
        <p:txBody>
          <a:bodyPr/>
          <a:lstStyle/>
          <a:p>
            <a:r>
              <a:rPr lang="en-US" smtClean="0">
                <a:solidFill>
                  <a:srgbClr val="171717"/>
                </a:solidFill>
              </a:rPr>
              <a:t>March 7, 2018</a:t>
            </a:r>
            <a:endParaRPr lang="en-US" dirty="0">
              <a:solidFill>
                <a:srgbClr val="171717"/>
              </a:solidFill>
            </a:endParaRPr>
          </a:p>
        </p:txBody>
      </p:sp>
      <p:sp>
        <p:nvSpPr>
          <p:cNvPr id="8" name="Text Placeholder 7"/>
          <p:cNvSpPr>
            <a:spLocks noGrp="1"/>
          </p:cNvSpPr>
          <p:nvPr>
            <p:ph type="body" sz="quarter" idx="14"/>
          </p:nvPr>
        </p:nvSpPr>
        <p:spPr bwMode="gray">
          <a:xfrm>
            <a:off x="3119438" y="192088"/>
            <a:ext cx="5786438" cy="4125742"/>
          </a:xfrm>
        </p:spPr>
        <p:txBody>
          <a:bodyPr/>
          <a:lstStyle>
            <a:lvl1pPr marL="0" indent="0">
              <a:buNone/>
              <a:defRPr/>
            </a:lvl1pPr>
            <a:lvl2pPr marL="147634" indent="0">
              <a:buNone/>
              <a:defRPr/>
            </a:lvl2pPr>
            <a:lvl3pPr marL="287330" indent="0">
              <a:buNone/>
              <a:defRPr/>
            </a:lvl3pPr>
            <a:lvl4pPr marL="434964" indent="0">
              <a:buNone/>
              <a:defRPr/>
            </a:lvl4pPr>
            <a:lvl5pPr marL="568311" indent="0">
              <a:buNone/>
              <a:defRPr/>
            </a:lvl5pPr>
          </a:lstStyle>
          <a:p>
            <a:pPr lvl="0"/>
            <a:r>
              <a:rPr lang="en-US" smtClean="0"/>
              <a:t>Click to edit Master text styles</a:t>
            </a:r>
          </a:p>
        </p:txBody>
      </p:sp>
      <p:sp>
        <p:nvSpPr>
          <p:cNvPr id="22" name="Subtitle 2"/>
          <p:cNvSpPr>
            <a:spLocks noGrp="1"/>
          </p:cNvSpPr>
          <p:nvPr>
            <p:ph type="body" idx="13" hasCustomPrompt="1"/>
          </p:nvPr>
        </p:nvSpPr>
        <p:spPr bwMode="gray">
          <a:xfrm>
            <a:off x="164592" y="1042416"/>
            <a:ext cx="2725896" cy="617934"/>
          </a:xfrm>
        </p:spPr>
        <p:txBody>
          <a:bodyPr rIns="0" anchor="t" anchorCtr="0"/>
          <a:lstStyle>
            <a:lvl1pPr marL="0" indent="0">
              <a:buNone/>
              <a:defRPr sz="1400" b="0">
                <a:latin typeface="Mark Offc For MC" panose="020B0504020101010102"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smtClean="0"/>
              <a:t>Click to add subtitle or secondary text</a:t>
            </a:r>
          </a:p>
        </p:txBody>
      </p:sp>
      <p:sp>
        <p:nvSpPr>
          <p:cNvPr id="7" name="Title 1"/>
          <p:cNvSpPr>
            <a:spLocks noGrp="1"/>
          </p:cNvSpPr>
          <p:nvPr>
            <p:ph type="title"/>
          </p:nvPr>
        </p:nvSpPr>
        <p:spPr bwMode="gray"/>
        <p:txBody>
          <a:bodyPr/>
          <a:lstStyle/>
          <a:p>
            <a:r>
              <a:rPr lang="en-US" smtClean="0"/>
              <a:t>Click to edit Master title style</a:t>
            </a:r>
            <a:endParaRPr lang="en-US" dirty="0"/>
          </a:p>
        </p:txBody>
      </p:sp>
    </p:spTree>
    <p:extLst>
      <p:ext uri="{BB962C8B-B14F-4D97-AF65-F5344CB8AC3E}">
        <p14:creationId xmlns:p14="http://schemas.microsoft.com/office/powerpoint/2010/main" val="3524629355"/>
      </p:ext>
    </p:extLst>
  </p:cSld>
  <p:clrMapOvr>
    <a:masterClrMapping/>
  </p:clrMapOvr>
  <p:timing>
    <p:tnLst>
      <p:par>
        <p:cTn id="1" dur="indefinite" restart="never" nodeType="tmRoot"/>
      </p:par>
    </p:tnLst>
  </p:timing>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solidFill>
                  <a:srgbClr val="171717"/>
                </a:solidFill>
              </a:rPr>
              <a:pPr/>
              <a:t>‹#›</a:t>
            </a:fld>
            <a:endParaRPr lang="en-US" dirty="0">
              <a:solidFill>
                <a:srgbClr val="171717"/>
              </a:solidFill>
            </a:endParaRPr>
          </a:p>
        </p:txBody>
      </p:sp>
      <p:sp>
        <p:nvSpPr>
          <p:cNvPr id="12" name="Footer Placeholder 4"/>
          <p:cNvSpPr>
            <a:spLocks noGrp="1"/>
          </p:cNvSpPr>
          <p:nvPr>
            <p:ph type="ftr" sz="quarter" idx="16"/>
          </p:nvPr>
        </p:nvSpPr>
        <p:spPr bwMode="gray"/>
        <p:txBody>
          <a:bodyPr/>
          <a:lstStyle/>
          <a:p>
            <a:endParaRPr lang="en-US" dirty="0">
              <a:solidFill>
                <a:srgbClr val="171717"/>
              </a:solidFill>
            </a:endParaRPr>
          </a:p>
        </p:txBody>
      </p:sp>
      <p:sp>
        <p:nvSpPr>
          <p:cNvPr id="11" name="Date Placeholder 3"/>
          <p:cNvSpPr>
            <a:spLocks noGrp="1"/>
          </p:cNvSpPr>
          <p:nvPr>
            <p:ph type="dt" sz="half" idx="15"/>
          </p:nvPr>
        </p:nvSpPr>
        <p:spPr bwMode="gray"/>
        <p:txBody>
          <a:bodyPr/>
          <a:lstStyle/>
          <a:p>
            <a:r>
              <a:rPr lang="en-US" smtClean="0">
                <a:solidFill>
                  <a:srgbClr val="171717"/>
                </a:solidFill>
              </a:rPr>
              <a:t>March 7, 2018</a:t>
            </a:r>
            <a:endParaRPr lang="en-US" dirty="0">
              <a:solidFill>
                <a:srgbClr val="171717"/>
              </a:solidFill>
            </a:endParaRPr>
          </a:p>
        </p:txBody>
      </p:sp>
      <p:sp>
        <p:nvSpPr>
          <p:cNvPr id="8" name="Text Placeholder 7"/>
          <p:cNvSpPr>
            <a:spLocks noGrp="1"/>
          </p:cNvSpPr>
          <p:nvPr>
            <p:ph type="body" sz="quarter" idx="14"/>
          </p:nvPr>
        </p:nvSpPr>
        <p:spPr bwMode="gray">
          <a:xfrm>
            <a:off x="3119438" y="192088"/>
            <a:ext cx="2743200" cy="412574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bwMode="gray"/>
        <p:txBody>
          <a:bodyPr/>
          <a:lstStyle/>
          <a:p>
            <a:r>
              <a:rPr lang="en-US" smtClean="0"/>
              <a:t>Click to edit Master title style</a:t>
            </a:r>
            <a:endParaRPr lang="en-US" dirty="0"/>
          </a:p>
        </p:txBody>
      </p:sp>
      <p:sp>
        <p:nvSpPr>
          <p:cNvPr id="3" name="Text Placeholder 2"/>
          <p:cNvSpPr>
            <a:spLocks noGrp="1"/>
          </p:cNvSpPr>
          <p:nvPr>
            <p:ph type="body" sz="quarter" idx="18"/>
          </p:nvPr>
        </p:nvSpPr>
        <p:spPr bwMode="gray">
          <a:xfrm>
            <a:off x="6163056" y="192024"/>
            <a:ext cx="2743200" cy="41239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7354719"/>
      </p:ext>
    </p:extLst>
  </p:cSld>
  <p:clrMapOvr>
    <a:masterClrMapping/>
  </p:clrMapOvr>
  <p:timing>
    <p:tnLst>
      <p:par>
        <p:cTn id="1" dur="indefinite" restart="never" nodeType="tmRoot"/>
      </p:par>
    </p:tnLst>
  </p:timing>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with Subtitle">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solidFill>
                  <a:srgbClr val="171717"/>
                </a:solidFill>
              </a:rPr>
              <a:pPr/>
              <a:t>‹#›</a:t>
            </a:fld>
            <a:endParaRPr lang="en-US" dirty="0">
              <a:solidFill>
                <a:srgbClr val="171717"/>
              </a:solidFill>
            </a:endParaRPr>
          </a:p>
        </p:txBody>
      </p:sp>
      <p:sp>
        <p:nvSpPr>
          <p:cNvPr id="12" name="Footer Placeholder 4"/>
          <p:cNvSpPr>
            <a:spLocks noGrp="1"/>
          </p:cNvSpPr>
          <p:nvPr>
            <p:ph type="ftr" sz="quarter" idx="16"/>
          </p:nvPr>
        </p:nvSpPr>
        <p:spPr bwMode="gray"/>
        <p:txBody>
          <a:bodyPr/>
          <a:lstStyle/>
          <a:p>
            <a:endParaRPr lang="en-US" dirty="0">
              <a:solidFill>
                <a:srgbClr val="171717"/>
              </a:solidFill>
            </a:endParaRPr>
          </a:p>
        </p:txBody>
      </p:sp>
      <p:sp>
        <p:nvSpPr>
          <p:cNvPr id="11" name="Date Placeholder 3"/>
          <p:cNvSpPr>
            <a:spLocks noGrp="1"/>
          </p:cNvSpPr>
          <p:nvPr>
            <p:ph type="dt" sz="half" idx="15"/>
          </p:nvPr>
        </p:nvSpPr>
        <p:spPr bwMode="gray"/>
        <p:txBody>
          <a:bodyPr/>
          <a:lstStyle/>
          <a:p>
            <a:r>
              <a:rPr lang="en-US" smtClean="0">
                <a:solidFill>
                  <a:srgbClr val="171717"/>
                </a:solidFill>
              </a:rPr>
              <a:t>March 7, 2018</a:t>
            </a:r>
            <a:endParaRPr lang="en-US" dirty="0">
              <a:solidFill>
                <a:srgbClr val="171717"/>
              </a:solidFill>
            </a:endParaRPr>
          </a:p>
        </p:txBody>
      </p:sp>
      <p:sp>
        <p:nvSpPr>
          <p:cNvPr id="8" name="Text Placeholder 7"/>
          <p:cNvSpPr>
            <a:spLocks noGrp="1"/>
          </p:cNvSpPr>
          <p:nvPr>
            <p:ph type="body" sz="quarter" idx="14"/>
          </p:nvPr>
        </p:nvSpPr>
        <p:spPr bwMode="gray">
          <a:xfrm>
            <a:off x="3119438" y="192088"/>
            <a:ext cx="2743200" cy="412574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Subtitle 2"/>
          <p:cNvSpPr>
            <a:spLocks noGrp="1"/>
          </p:cNvSpPr>
          <p:nvPr>
            <p:ph type="body" idx="13" hasCustomPrompt="1"/>
          </p:nvPr>
        </p:nvSpPr>
        <p:spPr bwMode="gray">
          <a:xfrm>
            <a:off x="164592" y="1042416"/>
            <a:ext cx="2725896" cy="617934"/>
          </a:xfrm>
        </p:spPr>
        <p:txBody>
          <a:bodyPr rIns="0" anchor="t" anchorCtr="0"/>
          <a:lstStyle>
            <a:lvl1pPr marL="0" indent="0">
              <a:buNone/>
              <a:defRPr sz="1400" b="0">
                <a:latin typeface="Mark Offc For MC" panose="020B0504020101010102"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smtClean="0"/>
              <a:t>Click to add subtitle or secondary text</a:t>
            </a:r>
          </a:p>
        </p:txBody>
      </p:sp>
      <p:sp>
        <p:nvSpPr>
          <p:cNvPr id="7" name="Title 1"/>
          <p:cNvSpPr>
            <a:spLocks noGrp="1"/>
          </p:cNvSpPr>
          <p:nvPr>
            <p:ph type="title"/>
          </p:nvPr>
        </p:nvSpPr>
        <p:spPr bwMode="gray"/>
        <p:txBody>
          <a:bodyPr/>
          <a:lstStyle/>
          <a:p>
            <a:r>
              <a:rPr lang="en-US" smtClean="0"/>
              <a:t>Click to edit Master title style</a:t>
            </a:r>
            <a:endParaRPr lang="en-US" dirty="0"/>
          </a:p>
        </p:txBody>
      </p:sp>
      <p:sp>
        <p:nvSpPr>
          <p:cNvPr id="3" name="Text Placeholder 2"/>
          <p:cNvSpPr>
            <a:spLocks noGrp="1"/>
          </p:cNvSpPr>
          <p:nvPr>
            <p:ph type="body" sz="quarter" idx="18"/>
          </p:nvPr>
        </p:nvSpPr>
        <p:spPr bwMode="gray">
          <a:xfrm>
            <a:off x="6163056" y="192088"/>
            <a:ext cx="2743200" cy="41239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8643115"/>
      </p:ext>
    </p:extLst>
  </p:cSld>
  <p:clrMapOvr>
    <a:masterClrMapping/>
  </p:clrMapOvr>
  <p:timing>
    <p:tnLst>
      <p:par>
        <p:cTn id="1" dur="indefinite" restart="never" nodeType="tmRoot"/>
      </p:par>
    </p:tnLst>
  </p:timing>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with Subtitle (no bullets)">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solidFill>
                  <a:srgbClr val="171717"/>
                </a:solidFill>
              </a:rPr>
              <a:pPr/>
              <a:t>‹#›</a:t>
            </a:fld>
            <a:endParaRPr lang="en-US" dirty="0">
              <a:solidFill>
                <a:srgbClr val="171717"/>
              </a:solidFill>
            </a:endParaRPr>
          </a:p>
        </p:txBody>
      </p:sp>
      <p:sp>
        <p:nvSpPr>
          <p:cNvPr id="12" name="Footer Placeholder 4"/>
          <p:cNvSpPr>
            <a:spLocks noGrp="1"/>
          </p:cNvSpPr>
          <p:nvPr>
            <p:ph type="ftr" sz="quarter" idx="16"/>
          </p:nvPr>
        </p:nvSpPr>
        <p:spPr bwMode="gray"/>
        <p:txBody>
          <a:bodyPr/>
          <a:lstStyle/>
          <a:p>
            <a:endParaRPr lang="en-US" dirty="0">
              <a:solidFill>
                <a:srgbClr val="171717"/>
              </a:solidFill>
            </a:endParaRPr>
          </a:p>
        </p:txBody>
      </p:sp>
      <p:sp>
        <p:nvSpPr>
          <p:cNvPr id="11" name="Date Placeholder 3"/>
          <p:cNvSpPr>
            <a:spLocks noGrp="1"/>
          </p:cNvSpPr>
          <p:nvPr>
            <p:ph type="dt" sz="half" idx="15"/>
          </p:nvPr>
        </p:nvSpPr>
        <p:spPr bwMode="gray"/>
        <p:txBody>
          <a:bodyPr/>
          <a:lstStyle/>
          <a:p>
            <a:r>
              <a:rPr lang="en-US" smtClean="0">
                <a:solidFill>
                  <a:srgbClr val="171717"/>
                </a:solidFill>
              </a:rPr>
              <a:t>March 7, 2018</a:t>
            </a:r>
            <a:endParaRPr lang="en-US" dirty="0">
              <a:solidFill>
                <a:srgbClr val="171717"/>
              </a:solidFill>
            </a:endParaRPr>
          </a:p>
        </p:txBody>
      </p:sp>
      <p:sp>
        <p:nvSpPr>
          <p:cNvPr id="8" name="Text Placeholder 7"/>
          <p:cNvSpPr>
            <a:spLocks noGrp="1"/>
          </p:cNvSpPr>
          <p:nvPr>
            <p:ph type="body" sz="quarter" idx="14"/>
          </p:nvPr>
        </p:nvSpPr>
        <p:spPr bwMode="gray">
          <a:xfrm>
            <a:off x="3119438" y="192088"/>
            <a:ext cx="2743200" cy="4125742"/>
          </a:xfrm>
        </p:spPr>
        <p:txBody>
          <a:bodyPr/>
          <a:lstStyle>
            <a:lvl1pPr marL="0" indent="0">
              <a:buNone/>
              <a:defRPr/>
            </a:lvl1pPr>
            <a:lvl2pPr marL="147634" indent="0">
              <a:buNone/>
              <a:defRPr/>
            </a:lvl2pPr>
            <a:lvl3pPr marL="287330" indent="0">
              <a:buNone/>
              <a:defRPr/>
            </a:lvl3pPr>
            <a:lvl4pPr marL="434964" indent="0">
              <a:buNone/>
              <a:defRPr/>
            </a:lvl4pPr>
            <a:lvl5pPr marL="568311" indent="0">
              <a:buNone/>
              <a:defRPr/>
            </a:lvl5pPr>
          </a:lstStyle>
          <a:p>
            <a:pPr lvl="0"/>
            <a:r>
              <a:rPr lang="en-US" smtClean="0"/>
              <a:t>Click to edit Master text styles</a:t>
            </a:r>
          </a:p>
        </p:txBody>
      </p:sp>
      <p:sp>
        <p:nvSpPr>
          <p:cNvPr id="22" name="Subtitle 2"/>
          <p:cNvSpPr>
            <a:spLocks noGrp="1"/>
          </p:cNvSpPr>
          <p:nvPr>
            <p:ph type="body" idx="13" hasCustomPrompt="1"/>
          </p:nvPr>
        </p:nvSpPr>
        <p:spPr bwMode="gray">
          <a:xfrm>
            <a:off x="164592" y="1042416"/>
            <a:ext cx="2725896" cy="617934"/>
          </a:xfrm>
        </p:spPr>
        <p:txBody>
          <a:bodyPr rIns="0" anchor="t" anchorCtr="0"/>
          <a:lstStyle>
            <a:lvl1pPr marL="0" indent="0">
              <a:buNone/>
              <a:defRPr sz="1400" b="0">
                <a:latin typeface="Mark Offc For MC" panose="020B0504020101010102"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smtClean="0"/>
              <a:t>Click to add subtitle or secondary text</a:t>
            </a:r>
          </a:p>
        </p:txBody>
      </p:sp>
      <p:sp>
        <p:nvSpPr>
          <p:cNvPr id="7" name="Title 1"/>
          <p:cNvSpPr>
            <a:spLocks noGrp="1"/>
          </p:cNvSpPr>
          <p:nvPr>
            <p:ph type="title"/>
          </p:nvPr>
        </p:nvSpPr>
        <p:spPr bwMode="gray"/>
        <p:txBody>
          <a:bodyPr/>
          <a:lstStyle/>
          <a:p>
            <a:r>
              <a:rPr lang="en-US" smtClean="0"/>
              <a:t>Click to edit Master title style</a:t>
            </a:r>
            <a:endParaRPr lang="en-US" dirty="0"/>
          </a:p>
        </p:txBody>
      </p:sp>
      <p:sp>
        <p:nvSpPr>
          <p:cNvPr id="3" name="Text Placeholder 2"/>
          <p:cNvSpPr>
            <a:spLocks noGrp="1"/>
          </p:cNvSpPr>
          <p:nvPr>
            <p:ph type="body" sz="quarter" idx="18"/>
          </p:nvPr>
        </p:nvSpPr>
        <p:spPr bwMode="gray">
          <a:xfrm>
            <a:off x="6163056" y="192088"/>
            <a:ext cx="2743200" cy="4123944"/>
          </a:xfrm>
        </p:spPr>
        <p:txBody>
          <a:bodyPr/>
          <a:lstStyle>
            <a:lvl1pPr marL="0" indent="0">
              <a:buNone/>
              <a:defRPr/>
            </a:lvl1pPr>
            <a:lvl2pPr marL="147634" indent="0">
              <a:buNone/>
              <a:defRPr/>
            </a:lvl2pPr>
            <a:lvl3pPr marL="287330" indent="0">
              <a:buNone/>
              <a:defRPr/>
            </a:lvl3pPr>
            <a:lvl4pPr marL="434964" indent="0">
              <a:buNone/>
              <a:defRPr/>
            </a:lvl4pPr>
            <a:lvl5pPr marL="568311" indent="0">
              <a:buNone/>
              <a:defRPr/>
            </a:lvl5pPr>
          </a:lstStyle>
          <a:p>
            <a:pPr lvl="0"/>
            <a:r>
              <a:rPr lang="en-US" smtClean="0"/>
              <a:t>Click to edit Master text styles</a:t>
            </a:r>
          </a:p>
        </p:txBody>
      </p:sp>
    </p:spTree>
    <p:extLst>
      <p:ext uri="{BB962C8B-B14F-4D97-AF65-F5344CB8AC3E}">
        <p14:creationId xmlns:p14="http://schemas.microsoft.com/office/powerpoint/2010/main" val="3289411901"/>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Image - Dark">
    <p:bg bwMode="gray">
      <p:bgPr>
        <a:solidFill>
          <a:srgbClr val="171717"/>
        </a:solidFill>
        <a:effectLst/>
      </p:bgPr>
    </p:bg>
    <p:spTree>
      <p:nvGrpSpPr>
        <p:cNvPr id="1" name=""/>
        <p:cNvGrpSpPr/>
        <p:nvPr/>
      </p:nvGrpSpPr>
      <p:grpSpPr>
        <a:xfrm>
          <a:off x="0" y="0"/>
          <a:ext cx="0" cy="0"/>
          <a:chOff x="0" y="0"/>
          <a:chExt cx="0" cy="0"/>
        </a:xfrm>
      </p:grpSpPr>
      <p:sp>
        <p:nvSpPr>
          <p:cNvPr id="9" name="TitleSlideNameDept"/>
          <p:cNvSpPr>
            <a:spLocks noGrp="1"/>
          </p:cNvSpPr>
          <p:nvPr>
            <p:ph type="body" sz="quarter" idx="11" hasCustomPrompt="1"/>
          </p:nvPr>
        </p:nvSpPr>
        <p:spPr bwMode="gray">
          <a:xfrm>
            <a:off x="164592" y="3217936"/>
            <a:ext cx="3124200" cy="170816"/>
          </a:xfrm>
        </p:spPr>
        <p:txBody>
          <a:bodyPr vert="horz" lIns="91440" tIns="0" rIns="91440" bIns="45720" rtlCol="0" anchor="t" anchorCtr="0">
            <a:spAutoFit/>
          </a:bodyPr>
          <a:lstStyle>
            <a:lvl1pPr marL="115885" indent="-115885">
              <a:buNone/>
              <a:defRPr lang="en-US" sz="900" b="0" cap="none" baseline="0" dirty="0" smtClean="0">
                <a:solidFill>
                  <a:srgbClr val="FFFFFF"/>
                </a:solidFill>
                <a:latin typeface="Mark Offc For MC Medium" panose="020B0604020101010102" pitchFamily="34" charset="0"/>
              </a:defRPr>
            </a:lvl1pPr>
          </a:lstStyle>
          <a:p>
            <a:pPr marL="0" lvl="0" indent="0"/>
            <a:r>
              <a:rPr lang="en-US" dirty="0" smtClean="0"/>
              <a:t>Click to add presenter name, department</a:t>
            </a:r>
          </a:p>
        </p:txBody>
      </p:sp>
      <p:sp>
        <p:nvSpPr>
          <p:cNvPr id="8" name="Date Placeholder 3"/>
          <p:cNvSpPr>
            <a:spLocks noGrp="1"/>
          </p:cNvSpPr>
          <p:nvPr>
            <p:ph type="dt" sz="half" idx="2"/>
          </p:nvPr>
        </p:nvSpPr>
        <p:spPr bwMode="gray">
          <a:xfrm>
            <a:off x="164592" y="2918461"/>
            <a:ext cx="3123564" cy="273844"/>
          </a:xfrm>
          <a:prstGeom prst="rect">
            <a:avLst/>
          </a:prstGeom>
        </p:spPr>
        <p:txBody>
          <a:bodyPr vert="horz" lIns="91440" tIns="45720" rIns="91440" bIns="0" rtlCol="0" anchor="b" anchorCtr="0"/>
          <a:lstStyle>
            <a:lvl1pPr>
              <a:defRPr lang="en-US" sz="900" cap="none" smtClean="0">
                <a:solidFill>
                  <a:srgbClr val="FFFFFF"/>
                </a:solidFill>
                <a:latin typeface="Mark Offc For MC Medium" panose="020B0604020101010102" pitchFamily="34" charset="0"/>
              </a:defRPr>
            </a:lvl1pPr>
          </a:lstStyle>
          <a:p>
            <a:r>
              <a:rPr lang="en-US" smtClean="0"/>
              <a:t>November 10, 2018</a:t>
            </a:r>
            <a:endParaRPr lang="en-US" dirty="0"/>
          </a:p>
        </p:txBody>
      </p:sp>
      <p:sp>
        <p:nvSpPr>
          <p:cNvPr id="24" name="Subtitle 2"/>
          <p:cNvSpPr>
            <a:spLocks noGrp="1"/>
          </p:cNvSpPr>
          <p:nvPr>
            <p:ph type="subTitle" idx="1"/>
          </p:nvPr>
        </p:nvSpPr>
        <p:spPr bwMode="gray">
          <a:xfrm>
            <a:off x="164592" y="2469416"/>
            <a:ext cx="4365625" cy="498725"/>
          </a:xfrm>
          <a:ln>
            <a:noFill/>
          </a:ln>
        </p:spPr>
        <p:txBody>
          <a:bodyPr rIns="91440"/>
          <a:lstStyle>
            <a:lvl1pPr marL="0" indent="0" algn="l">
              <a:lnSpc>
                <a:spcPct val="80000"/>
              </a:lnSpc>
              <a:buNone/>
              <a:defRPr sz="1400">
                <a:solidFill>
                  <a:srgbClr val="FFFFFF"/>
                </a:solidFill>
                <a:latin typeface="+mj-lt"/>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smtClean="0"/>
              <a:t>Click to edit Master subtitle style</a:t>
            </a:r>
            <a:endParaRPr lang="en-US" dirty="0"/>
          </a:p>
        </p:txBody>
      </p:sp>
      <p:sp>
        <p:nvSpPr>
          <p:cNvPr id="23" name="Title 1"/>
          <p:cNvSpPr>
            <a:spLocks noGrp="1"/>
          </p:cNvSpPr>
          <p:nvPr>
            <p:ph type="ctrTitle"/>
          </p:nvPr>
        </p:nvSpPr>
        <p:spPr bwMode="gray">
          <a:xfrm>
            <a:off x="164592" y="591029"/>
            <a:ext cx="4365625" cy="1865126"/>
          </a:xfrm>
          <a:ln>
            <a:noFill/>
          </a:ln>
        </p:spPr>
        <p:txBody>
          <a:bodyPr rIns="91440" anchor="b"/>
          <a:lstStyle>
            <a:lvl1pPr algn="l">
              <a:lnSpc>
                <a:spcPct val="80000"/>
              </a:lnSpc>
              <a:defRPr sz="4800" b="0">
                <a:solidFill>
                  <a:srgbClr val="FFFFFF"/>
                </a:solidFill>
                <a:latin typeface="+mj-lt"/>
              </a:defRPr>
            </a:lvl1pPr>
          </a:lstStyle>
          <a:p>
            <a:r>
              <a:rPr lang="en-US" smtClean="0"/>
              <a:t>Click to edit Master title style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032" y="4480560"/>
            <a:ext cx="1745991" cy="308620"/>
          </a:xfrm>
          <a:prstGeom prst="rect">
            <a:avLst/>
          </a:prstGeom>
        </p:spPr>
      </p:pic>
    </p:spTree>
    <p:extLst>
      <p:ext uri="{BB962C8B-B14F-4D97-AF65-F5344CB8AC3E}">
        <p14:creationId xmlns:p14="http://schemas.microsoft.com/office/powerpoint/2010/main" val="239261871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solidFill>
                  <a:srgbClr val="171717"/>
                </a:solidFill>
              </a:rPr>
              <a:pPr/>
              <a:t>‹#›</a:t>
            </a:fld>
            <a:endParaRPr lang="en-US" dirty="0">
              <a:solidFill>
                <a:srgbClr val="171717"/>
              </a:solidFill>
            </a:endParaRPr>
          </a:p>
        </p:txBody>
      </p:sp>
      <p:sp>
        <p:nvSpPr>
          <p:cNvPr id="12" name="Footer Placeholder 4"/>
          <p:cNvSpPr>
            <a:spLocks noGrp="1"/>
          </p:cNvSpPr>
          <p:nvPr>
            <p:ph type="ftr" sz="quarter" idx="16"/>
          </p:nvPr>
        </p:nvSpPr>
        <p:spPr bwMode="gray"/>
        <p:txBody>
          <a:bodyPr/>
          <a:lstStyle/>
          <a:p>
            <a:endParaRPr lang="en-US" dirty="0">
              <a:solidFill>
                <a:srgbClr val="171717"/>
              </a:solidFill>
            </a:endParaRPr>
          </a:p>
        </p:txBody>
      </p:sp>
      <p:sp>
        <p:nvSpPr>
          <p:cNvPr id="11" name="Date Placeholder 3"/>
          <p:cNvSpPr>
            <a:spLocks noGrp="1"/>
          </p:cNvSpPr>
          <p:nvPr>
            <p:ph type="dt" sz="half" idx="15"/>
          </p:nvPr>
        </p:nvSpPr>
        <p:spPr bwMode="gray"/>
        <p:txBody>
          <a:bodyPr/>
          <a:lstStyle/>
          <a:p>
            <a:r>
              <a:rPr lang="en-US" smtClean="0">
                <a:solidFill>
                  <a:srgbClr val="171717"/>
                </a:solidFill>
              </a:rPr>
              <a:t>March 7, 2018</a:t>
            </a:r>
            <a:endParaRPr lang="en-US" dirty="0">
              <a:solidFill>
                <a:srgbClr val="171717"/>
              </a:solidFill>
            </a:endParaRPr>
          </a:p>
        </p:txBody>
      </p:sp>
      <p:sp>
        <p:nvSpPr>
          <p:cNvPr id="22" name="Subtitle 2"/>
          <p:cNvSpPr>
            <a:spLocks noGrp="1"/>
          </p:cNvSpPr>
          <p:nvPr>
            <p:ph type="body" idx="13" hasCustomPrompt="1"/>
          </p:nvPr>
        </p:nvSpPr>
        <p:spPr bwMode="gray">
          <a:xfrm>
            <a:off x="164592" y="1042416"/>
            <a:ext cx="2725896" cy="617934"/>
          </a:xfrm>
        </p:spPr>
        <p:txBody>
          <a:bodyPr rIns="0" anchor="t" anchorCtr="0"/>
          <a:lstStyle>
            <a:lvl1pPr marL="0" indent="0">
              <a:buNone/>
              <a:defRPr sz="1400" b="0">
                <a:latin typeface="Mark Offc For MC" panose="020B0504020101010102"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smtClean="0"/>
              <a:t>Click to add subtitle or secondary text</a:t>
            </a:r>
          </a:p>
        </p:txBody>
      </p:sp>
      <p:sp>
        <p:nvSpPr>
          <p:cNvPr id="7" name="Title 1"/>
          <p:cNvSpPr>
            <a:spLocks noGrp="1"/>
          </p:cNvSpPr>
          <p:nvPr>
            <p:ph type="title"/>
          </p:nvPr>
        </p:nvSpPr>
        <p:spPr bwMode="gray"/>
        <p:txBody>
          <a:bodyPr/>
          <a:lstStyle/>
          <a:p>
            <a:r>
              <a:rPr lang="en-US" smtClean="0"/>
              <a:t>Click to edit Master title style</a:t>
            </a:r>
            <a:endParaRPr lang="en-US" dirty="0"/>
          </a:p>
        </p:txBody>
      </p:sp>
    </p:spTree>
    <p:extLst>
      <p:ext uri="{BB962C8B-B14F-4D97-AF65-F5344CB8AC3E}">
        <p14:creationId xmlns:p14="http://schemas.microsoft.com/office/powerpoint/2010/main" val="3111968622"/>
      </p:ext>
    </p:extLst>
  </p:cSld>
  <p:clrMapOvr>
    <a:masterClrMapping/>
  </p:clrMapOvr>
  <p:timing>
    <p:tnLst>
      <p:par>
        <p:cTn id="1" dur="indefinite" restart="never" nodeType="tmRoot"/>
      </p:par>
    </p:tnLst>
  </p:timing>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long)">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solidFill>
                  <a:srgbClr val="171717"/>
                </a:solidFill>
              </a:rPr>
              <a:pPr/>
              <a:t>‹#›</a:t>
            </a:fld>
            <a:endParaRPr lang="en-US" dirty="0">
              <a:solidFill>
                <a:srgbClr val="171717"/>
              </a:solidFill>
            </a:endParaRPr>
          </a:p>
        </p:txBody>
      </p:sp>
      <p:sp>
        <p:nvSpPr>
          <p:cNvPr id="12" name="Footer Placeholder 4"/>
          <p:cNvSpPr>
            <a:spLocks noGrp="1"/>
          </p:cNvSpPr>
          <p:nvPr>
            <p:ph type="ftr" sz="quarter" idx="16"/>
          </p:nvPr>
        </p:nvSpPr>
        <p:spPr bwMode="gray"/>
        <p:txBody>
          <a:bodyPr/>
          <a:lstStyle/>
          <a:p>
            <a:endParaRPr lang="en-US" dirty="0">
              <a:solidFill>
                <a:srgbClr val="171717"/>
              </a:solidFill>
            </a:endParaRPr>
          </a:p>
        </p:txBody>
      </p:sp>
      <p:sp>
        <p:nvSpPr>
          <p:cNvPr id="11" name="Date Placeholder 3"/>
          <p:cNvSpPr>
            <a:spLocks noGrp="1"/>
          </p:cNvSpPr>
          <p:nvPr>
            <p:ph type="dt" sz="half" idx="15"/>
          </p:nvPr>
        </p:nvSpPr>
        <p:spPr bwMode="gray"/>
        <p:txBody>
          <a:bodyPr/>
          <a:lstStyle/>
          <a:p>
            <a:r>
              <a:rPr lang="en-US" smtClean="0">
                <a:solidFill>
                  <a:srgbClr val="171717"/>
                </a:solidFill>
              </a:rPr>
              <a:t>March 7, 2018</a:t>
            </a:r>
            <a:endParaRPr lang="en-US" dirty="0">
              <a:solidFill>
                <a:srgbClr val="171717"/>
              </a:solidFill>
            </a:endParaRPr>
          </a:p>
        </p:txBody>
      </p:sp>
      <p:sp>
        <p:nvSpPr>
          <p:cNvPr id="7" name="Title 1"/>
          <p:cNvSpPr>
            <a:spLocks noGrp="1"/>
          </p:cNvSpPr>
          <p:nvPr>
            <p:ph type="title"/>
          </p:nvPr>
        </p:nvSpPr>
        <p:spPr bwMode="gray">
          <a:xfrm>
            <a:off x="164592" y="192025"/>
            <a:ext cx="8567928" cy="3108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944528406"/>
      </p:ext>
    </p:extLst>
  </p:cSld>
  <p:clrMapOvr>
    <a:masterClrMapping/>
  </p:clrMapOvr>
  <p:timing>
    <p:tnLst>
      <p:par>
        <p:cTn id="1" dur="indefinite" restart="never" nodeType="tmRoot"/>
      </p:par>
    </p:tnLst>
  </p:timing>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7F7F7"/>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bwMode="gray"/>
        <p:txBody>
          <a:bodyPr/>
          <a:lstStyle/>
          <a:p>
            <a:fld id="{3AB2DB24-5BB4-4F1B-973E-A10FA63DFB9A}" type="slidenum">
              <a:rPr lang="en-US" smtClean="0">
                <a:solidFill>
                  <a:srgbClr val="171717"/>
                </a:solidFill>
              </a:rPr>
              <a:pPr/>
              <a:t>‹#›</a:t>
            </a:fld>
            <a:endParaRPr lang="en-US" dirty="0">
              <a:solidFill>
                <a:srgbClr val="171717"/>
              </a:solidFill>
            </a:endParaRPr>
          </a:p>
        </p:txBody>
      </p:sp>
      <p:sp>
        <p:nvSpPr>
          <p:cNvPr id="6" name="Footer Placeholder 4"/>
          <p:cNvSpPr>
            <a:spLocks noGrp="1"/>
          </p:cNvSpPr>
          <p:nvPr>
            <p:ph type="ftr" sz="quarter" idx="11"/>
          </p:nvPr>
        </p:nvSpPr>
        <p:spPr bwMode="gray"/>
        <p:txBody>
          <a:bodyPr/>
          <a:lstStyle/>
          <a:p>
            <a:endParaRPr lang="en-US" dirty="0">
              <a:solidFill>
                <a:srgbClr val="171717"/>
              </a:solidFill>
            </a:endParaRPr>
          </a:p>
        </p:txBody>
      </p:sp>
      <p:sp>
        <p:nvSpPr>
          <p:cNvPr id="5" name="Date Placeholder 3"/>
          <p:cNvSpPr>
            <a:spLocks noGrp="1"/>
          </p:cNvSpPr>
          <p:nvPr>
            <p:ph type="dt" sz="half" idx="10"/>
          </p:nvPr>
        </p:nvSpPr>
        <p:spPr bwMode="gray"/>
        <p:txBody>
          <a:bodyPr/>
          <a:lstStyle/>
          <a:p>
            <a:r>
              <a:rPr lang="en-US" smtClean="0">
                <a:solidFill>
                  <a:srgbClr val="171717"/>
                </a:solidFill>
              </a:rPr>
              <a:t>March 7, 2018</a:t>
            </a:r>
            <a:endParaRPr lang="en-US" dirty="0">
              <a:solidFill>
                <a:srgbClr val="171717"/>
              </a:solidFill>
            </a:endParaRPr>
          </a:p>
        </p:txBody>
      </p:sp>
    </p:spTree>
    <p:extLst>
      <p:ext uri="{BB962C8B-B14F-4D97-AF65-F5344CB8AC3E}">
        <p14:creationId xmlns:p14="http://schemas.microsoft.com/office/powerpoint/2010/main" val="2954179482"/>
      </p:ext>
    </p:extLst>
  </p:cSld>
  <p:clrMapOvr>
    <a:masterClrMapping/>
  </p:clrMapOvr>
  <p:timing>
    <p:tnLst>
      <p:par>
        <p:cTn id="1" dur="indefinite" restart="never" nodeType="tmRoot"/>
      </p:par>
    </p:tnLst>
  </p:timing>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Date Placeholder 3"/>
          <p:cNvSpPr>
            <a:spLocks noGrp="1"/>
          </p:cNvSpPr>
          <p:nvPr>
            <p:ph type="dt" sz="half" idx="11"/>
          </p:nvPr>
        </p:nvSpPr>
        <p:spPr bwMode="gray"/>
        <p:txBody>
          <a:bodyPr/>
          <a:lstStyle/>
          <a:p>
            <a:r>
              <a:rPr lang="en-US" smtClean="0">
                <a:solidFill>
                  <a:srgbClr val="171717"/>
                </a:solidFill>
              </a:rPr>
              <a:t>March 7, 2018</a:t>
            </a:r>
            <a:endParaRPr lang="en-US" dirty="0">
              <a:solidFill>
                <a:srgbClr val="171717"/>
              </a:solidFill>
            </a:endParaRPr>
          </a:p>
        </p:txBody>
      </p:sp>
      <p:sp>
        <p:nvSpPr>
          <p:cNvPr id="15" name="Picture Placeholder 3"/>
          <p:cNvSpPr>
            <a:spLocks noGrp="1"/>
          </p:cNvSpPr>
          <p:nvPr>
            <p:ph type="pic" sz="quarter" idx="15" hasCustomPrompt="1"/>
          </p:nvPr>
        </p:nvSpPr>
        <p:spPr bwMode="gray">
          <a:xfrm>
            <a:off x="4572000" y="0"/>
            <a:ext cx="4572000" cy="5143500"/>
          </a:xfrm>
        </p:spPr>
        <p:txBody>
          <a:bodyPr bIns="2011680" anchor="b" anchorCtr="0"/>
          <a:lstStyle>
            <a:lvl1pPr marL="0" indent="0" algn="ctr">
              <a:buNone/>
              <a:defRPr sz="1200">
                <a:solidFill>
                  <a:srgbClr val="B9B9B9"/>
                </a:solidFill>
                <a:latin typeface="+mn-lt"/>
              </a:defRPr>
            </a:lvl1pPr>
          </a:lstStyle>
          <a:p>
            <a:r>
              <a:rPr lang="en-US" dirty="0" smtClean="0"/>
              <a:t>Click icon to add image.</a:t>
            </a:r>
            <a:br>
              <a:rPr lang="en-US" dirty="0" smtClean="0"/>
            </a:br>
            <a:r>
              <a:rPr lang="en-US" dirty="0" smtClean="0"/>
              <a:t>Get </a:t>
            </a:r>
            <a:r>
              <a:rPr lang="en-US" dirty="0" err="1" smtClean="0"/>
              <a:t>Mastercard</a:t>
            </a:r>
            <a:r>
              <a:rPr lang="en-US" dirty="0" smtClean="0"/>
              <a:t> approved photography and</a:t>
            </a:r>
            <a:br>
              <a:rPr lang="en-US" dirty="0" smtClean="0"/>
            </a:br>
            <a:r>
              <a:rPr lang="en-US" dirty="0" smtClean="0"/>
              <a:t>imagery guidelines at designcenter.mastercard.com.</a:t>
            </a:r>
          </a:p>
        </p:txBody>
      </p:sp>
      <p:sp>
        <p:nvSpPr>
          <p:cNvPr id="14" name="Attribution Placeholder 2"/>
          <p:cNvSpPr>
            <a:spLocks noGrp="1"/>
          </p:cNvSpPr>
          <p:nvPr>
            <p:ph type="body" sz="quarter" idx="14" hasCustomPrompt="1"/>
          </p:nvPr>
        </p:nvSpPr>
        <p:spPr bwMode="gray">
          <a:xfrm>
            <a:off x="169863" y="1934578"/>
            <a:ext cx="2813050" cy="617538"/>
          </a:xfrm>
        </p:spPr>
        <p:txBody>
          <a:bodyPr/>
          <a:lstStyle>
            <a:lvl1pPr marL="0" indent="0">
              <a:buNone/>
              <a:defRPr lang="en-US" sz="1400" b="0" kern="1200" dirty="0">
                <a:solidFill>
                  <a:schemeClr val="tx1"/>
                </a:solidFill>
                <a:latin typeface="MarkForMC Nrw O" panose="020B0506020201010104" pitchFamily="34" charset="0"/>
                <a:ea typeface="+mn-ea"/>
                <a:cs typeface="+mn-cs"/>
              </a:defRPr>
            </a:lvl1pPr>
            <a:lvl2pPr marL="147634" indent="0">
              <a:buNone/>
              <a:defRPr/>
            </a:lvl2pPr>
            <a:lvl3pPr marL="287330" indent="0">
              <a:buNone/>
              <a:defRPr/>
            </a:lvl3pPr>
            <a:lvl4pPr marL="434964" indent="0">
              <a:buNone/>
              <a:defRPr/>
            </a:lvl4pPr>
            <a:lvl5pPr marL="568311" indent="0">
              <a:buNone/>
              <a:defRPr/>
            </a:lvl5pPr>
          </a:lstStyle>
          <a:p>
            <a:pPr marL="0" lvl="0" indent="0" algn="l" defTabSz="685783" rtl="0" eaLnBrk="1" latinLnBrk="0" hangingPunct="1">
              <a:lnSpc>
                <a:spcPct val="90000"/>
              </a:lnSpc>
              <a:spcBef>
                <a:spcPts val="1200"/>
              </a:spcBef>
              <a:buFont typeface="Mark Offc For MC" panose="020B0604020202020204" pitchFamily="34" charset="0"/>
              <a:buNone/>
            </a:pPr>
            <a:r>
              <a:rPr lang="en-US" dirty="0" smtClean="0"/>
              <a:t>Click to add quote attribution</a:t>
            </a:r>
            <a:endParaRPr lang="en-US" dirty="0"/>
          </a:p>
        </p:txBody>
      </p:sp>
      <p:sp>
        <p:nvSpPr>
          <p:cNvPr id="12" name="Quote Placeholder 1"/>
          <p:cNvSpPr>
            <a:spLocks noGrp="1"/>
          </p:cNvSpPr>
          <p:nvPr>
            <p:ph type="body" sz="quarter" idx="13" hasCustomPrompt="1"/>
          </p:nvPr>
        </p:nvSpPr>
        <p:spPr bwMode="gray">
          <a:xfrm>
            <a:off x="169863" y="112582"/>
            <a:ext cx="4059237" cy="1821996"/>
          </a:xfrm>
        </p:spPr>
        <p:txBody>
          <a:bodyPr anchor="t" anchorCtr="0">
            <a:noAutofit/>
          </a:bodyPr>
          <a:lstStyle>
            <a:lvl1pPr marL="0" indent="0">
              <a:buNone/>
              <a:defRPr lang="en-US" sz="2600" kern="1200" dirty="0" smtClean="0">
                <a:solidFill>
                  <a:schemeClr val="tx1"/>
                </a:solidFill>
                <a:latin typeface="+mj-lt"/>
                <a:ea typeface="+mn-ea"/>
                <a:cs typeface="+mn-cs"/>
              </a:defRPr>
            </a:lvl1pPr>
            <a:lvl2pPr marL="147634" indent="0">
              <a:buNone/>
              <a:defRPr/>
            </a:lvl2pPr>
            <a:lvl3pPr marL="287330" indent="0">
              <a:buNone/>
              <a:defRPr/>
            </a:lvl3pPr>
            <a:lvl4pPr marL="434964" indent="0">
              <a:buNone/>
              <a:defRPr/>
            </a:lvl4pPr>
            <a:lvl5pPr marL="568311" indent="0">
              <a:buNone/>
              <a:defRPr/>
            </a:lvl5pPr>
          </a:lstStyle>
          <a:p>
            <a:pPr marL="0" lvl="0" indent="0" algn="l" defTabSz="685783" rtl="0" eaLnBrk="1" latinLnBrk="0" hangingPunct="1">
              <a:lnSpc>
                <a:spcPct val="114000"/>
              </a:lnSpc>
              <a:spcBef>
                <a:spcPts val="1200"/>
              </a:spcBef>
              <a:buFont typeface="Mark Offc For MC" panose="020B0604020202020204" pitchFamily="34" charset="0"/>
              <a:buNone/>
            </a:pPr>
            <a:r>
              <a:rPr lang="en-US" dirty="0" smtClean="0"/>
              <a:t>Click to add quote</a:t>
            </a:r>
          </a:p>
        </p:txBody>
      </p:sp>
    </p:spTree>
    <p:extLst>
      <p:ext uri="{BB962C8B-B14F-4D97-AF65-F5344CB8AC3E}">
        <p14:creationId xmlns:p14="http://schemas.microsoft.com/office/powerpoint/2010/main" val="1681942906"/>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act">
    <p:bg>
      <p:bgPr>
        <a:solidFill>
          <a:srgbClr val="F7F7F7"/>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29"/>
          </p:nvPr>
        </p:nvSpPr>
        <p:spPr bwMode="gray"/>
        <p:txBody>
          <a:bodyPr/>
          <a:lstStyle/>
          <a:p>
            <a:fld id="{3AB2DB24-5BB4-4F1B-973E-A10FA63DFB9A}" type="slidenum">
              <a:rPr lang="en-US" smtClean="0">
                <a:solidFill>
                  <a:srgbClr val="171717"/>
                </a:solidFill>
              </a:rPr>
              <a:pPr/>
              <a:t>‹#›</a:t>
            </a:fld>
            <a:endParaRPr lang="en-US" dirty="0">
              <a:solidFill>
                <a:srgbClr val="171717"/>
              </a:solidFill>
            </a:endParaRPr>
          </a:p>
        </p:txBody>
      </p:sp>
      <p:sp>
        <p:nvSpPr>
          <p:cNvPr id="4" name="Footer Placeholder 4"/>
          <p:cNvSpPr>
            <a:spLocks noGrp="1"/>
          </p:cNvSpPr>
          <p:nvPr>
            <p:ph type="ftr" sz="quarter" idx="28"/>
          </p:nvPr>
        </p:nvSpPr>
        <p:spPr bwMode="gray"/>
        <p:txBody>
          <a:bodyPr/>
          <a:lstStyle/>
          <a:p>
            <a:endParaRPr lang="en-US" dirty="0">
              <a:solidFill>
                <a:srgbClr val="171717"/>
              </a:solidFill>
            </a:endParaRPr>
          </a:p>
        </p:txBody>
      </p:sp>
      <p:sp>
        <p:nvSpPr>
          <p:cNvPr id="2" name="Date Placeholder 3"/>
          <p:cNvSpPr>
            <a:spLocks noGrp="1"/>
          </p:cNvSpPr>
          <p:nvPr>
            <p:ph type="dt" sz="half" idx="27"/>
          </p:nvPr>
        </p:nvSpPr>
        <p:spPr bwMode="gray"/>
        <p:txBody>
          <a:bodyPr/>
          <a:lstStyle/>
          <a:p>
            <a:r>
              <a:rPr lang="en-US" smtClean="0">
                <a:solidFill>
                  <a:srgbClr val="171717"/>
                </a:solidFill>
              </a:rPr>
              <a:t>March 7, 2018</a:t>
            </a:r>
            <a:endParaRPr lang="en-US" dirty="0">
              <a:solidFill>
                <a:srgbClr val="171717"/>
              </a:solidFill>
            </a:endParaRPr>
          </a:p>
        </p:txBody>
      </p:sp>
      <p:sp>
        <p:nvSpPr>
          <p:cNvPr id="22" name="Text Placeholder 2"/>
          <p:cNvSpPr>
            <a:spLocks noGrp="1"/>
          </p:cNvSpPr>
          <p:nvPr>
            <p:ph type="body" idx="26"/>
          </p:nvPr>
        </p:nvSpPr>
        <p:spPr bwMode="gray">
          <a:xfrm>
            <a:off x="4119851" y="3881173"/>
            <a:ext cx="4786026" cy="422641"/>
          </a:xfrm>
        </p:spPr>
        <p:txBody>
          <a:bodyPr lIns="182880" anchor="t" anchorCtr="0"/>
          <a:lstStyle>
            <a:lvl1pPr marL="0" indent="0" algn="l">
              <a:lnSpc>
                <a:spcPct val="85000"/>
              </a:lnSpc>
              <a:spcBef>
                <a:spcPts val="300"/>
              </a:spcBef>
              <a:buNone/>
              <a:defRPr sz="1100" b="0">
                <a:latin typeface="+mn-lt"/>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smtClean="0"/>
              <a:t>Click to edit Master text styles</a:t>
            </a:r>
          </a:p>
        </p:txBody>
      </p:sp>
      <p:sp>
        <p:nvSpPr>
          <p:cNvPr id="14" name="Text Placeholder 1"/>
          <p:cNvSpPr>
            <a:spLocks noGrp="1"/>
          </p:cNvSpPr>
          <p:nvPr>
            <p:ph type="body" idx="18"/>
          </p:nvPr>
        </p:nvSpPr>
        <p:spPr bwMode="gray">
          <a:xfrm>
            <a:off x="4119851" y="3612234"/>
            <a:ext cx="4786026" cy="258532"/>
          </a:xfrm>
        </p:spPr>
        <p:txBody>
          <a:bodyPr lIns="182880" anchor="t" anchorCtr="0">
            <a:noAutofit/>
          </a:bodyPr>
          <a:lstStyle>
            <a:lvl1pPr marL="0" indent="0">
              <a:buNone/>
              <a:defRPr sz="1200" b="0">
                <a:solidFill>
                  <a:schemeClr val="accent1"/>
                </a:solidFill>
                <a:latin typeface="MarkForMC Nrw Medium" panose="020B0606020201010104"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smtClean="0"/>
              <a:t>Click to edit Master text styles</a:t>
            </a:r>
          </a:p>
        </p:txBody>
      </p:sp>
      <p:sp>
        <p:nvSpPr>
          <p:cNvPr id="18" name="Picture Placeholder 14"/>
          <p:cNvSpPr>
            <a:spLocks noGrp="1"/>
          </p:cNvSpPr>
          <p:nvPr>
            <p:ph type="pic" sz="quarter" idx="22"/>
          </p:nvPr>
        </p:nvSpPr>
        <p:spPr bwMode="gray">
          <a:xfrm>
            <a:off x="3205451" y="3612294"/>
            <a:ext cx="914400" cy="914400"/>
          </a:xfrm>
        </p:spPr>
        <p:txBody>
          <a:bodyPr/>
          <a:lstStyle>
            <a:lvl1pPr marL="0" indent="0" algn="l">
              <a:buFont typeface="Mark Offc For MC" panose="020B0604020202020204" pitchFamily="34" charset="0"/>
              <a:buNone/>
              <a:defRPr sz="1051">
                <a:solidFill>
                  <a:srgbClr val="B9B9B9"/>
                </a:solidFill>
                <a:latin typeface="+mn-lt"/>
              </a:defRPr>
            </a:lvl1pPr>
          </a:lstStyle>
          <a:p>
            <a:r>
              <a:rPr lang="en-US" smtClean="0"/>
              <a:t>Click icon to add picture</a:t>
            </a:r>
            <a:endParaRPr lang="en-US" dirty="0"/>
          </a:p>
        </p:txBody>
      </p:sp>
      <p:sp>
        <p:nvSpPr>
          <p:cNvPr id="21" name="Text Placeholder 2"/>
          <p:cNvSpPr>
            <a:spLocks noGrp="1"/>
          </p:cNvSpPr>
          <p:nvPr>
            <p:ph type="body" idx="25"/>
          </p:nvPr>
        </p:nvSpPr>
        <p:spPr bwMode="gray">
          <a:xfrm>
            <a:off x="4119851" y="2736970"/>
            <a:ext cx="4786026" cy="422641"/>
          </a:xfrm>
        </p:spPr>
        <p:txBody>
          <a:bodyPr lIns="182880" anchor="t" anchorCtr="0"/>
          <a:lstStyle>
            <a:lvl1pPr marL="0" indent="0" algn="l">
              <a:lnSpc>
                <a:spcPct val="85000"/>
              </a:lnSpc>
              <a:spcBef>
                <a:spcPts val="300"/>
              </a:spcBef>
              <a:buNone/>
              <a:defRPr sz="1100" b="0">
                <a:latin typeface="+mn-lt"/>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smtClean="0"/>
              <a:t>Click to edit Master text styles</a:t>
            </a:r>
          </a:p>
        </p:txBody>
      </p:sp>
      <p:sp>
        <p:nvSpPr>
          <p:cNvPr id="13" name="Text Placeholder 1"/>
          <p:cNvSpPr>
            <a:spLocks noGrp="1"/>
          </p:cNvSpPr>
          <p:nvPr>
            <p:ph type="body" idx="17"/>
          </p:nvPr>
        </p:nvSpPr>
        <p:spPr bwMode="gray">
          <a:xfrm>
            <a:off x="4119851" y="2468193"/>
            <a:ext cx="4786026" cy="258532"/>
          </a:xfrm>
        </p:spPr>
        <p:txBody>
          <a:bodyPr lIns="182880" anchor="t" anchorCtr="0">
            <a:noAutofit/>
          </a:bodyPr>
          <a:lstStyle>
            <a:lvl1pPr marL="0" indent="0">
              <a:buNone/>
              <a:defRPr sz="1200" b="0">
                <a:solidFill>
                  <a:schemeClr val="accent1"/>
                </a:solidFill>
                <a:latin typeface="MarkForMC Nrw Medium" panose="020B0606020201010104"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smtClean="0"/>
              <a:t>Click to edit Master text styles</a:t>
            </a:r>
          </a:p>
        </p:txBody>
      </p:sp>
      <p:sp>
        <p:nvSpPr>
          <p:cNvPr id="17" name="Picture Placeholder 14"/>
          <p:cNvSpPr>
            <a:spLocks noGrp="1"/>
          </p:cNvSpPr>
          <p:nvPr>
            <p:ph type="pic" sz="quarter" idx="21"/>
          </p:nvPr>
        </p:nvSpPr>
        <p:spPr bwMode="gray">
          <a:xfrm>
            <a:off x="3205451" y="2468192"/>
            <a:ext cx="914400" cy="914400"/>
          </a:xfrm>
        </p:spPr>
        <p:txBody>
          <a:bodyPr/>
          <a:lstStyle>
            <a:lvl1pPr marL="0" indent="0" algn="l">
              <a:buFont typeface="Mark Offc For MC" panose="020B0604020202020204" pitchFamily="34" charset="0"/>
              <a:buNone/>
              <a:defRPr sz="1051">
                <a:solidFill>
                  <a:srgbClr val="B9B9B9"/>
                </a:solidFill>
                <a:latin typeface="+mn-lt"/>
              </a:defRPr>
            </a:lvl1pPr>
          </a:lstStyle>
          <a:p>
            <a:r>
              <a:rPr lang="en-US" smtClean="0"/>
              <a:t>Click icon to add picture</a:t>
            </a:r>
            <a:endParaRPr lang="en-US" dirty="0"/>
          </a:p>
        </p:txBody>
      </p:sp>
      <p:sp>
        <p:nvSpPr>
          <p:cNvPr id="20" name="Text Placeholder 2"/>
          <p:cNvSpPr>
            <a:spLocks noGrp="1"/>
          </p:cNvSpPr>
          <p:nvPr>
            <p:ph type="body" idx="24"/>
          </p:nvPr>
        </p:nvSpPr>
        <p:spPr bwMode="gray">
          <a:xfrm>
            <a:off x="4119851" y="1595250"/>
            <a:ext cx="4786026" cy="422641"/>
          </a:xfrm>
        </p:spPr>
        <p:txBody>
          <a:bodyPr lIns="182880" anchor="t" anchorCtr="0"/>
          <a:lstStyle>
            <a:lvl1pPr marL="0" indent="0" algn="l">
              <a:lnSpc>
                <a:spcPct val="85000"/>
              </a:lnSpc>
              <a:spcBef>
                <a:spcPts val="300"/>
              </a:spcBef>
              <a:buNone/>
              <a:defRPr sz="1100" b="0">
                <a:latin typeface="+mn-lt"/>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smtClean="0"/>
              <a:t>Click to edit Master text styles</a:t>
            </a:r>
          </a:p>
        </p:txBody>
      </p:sp>
      <p:sp>
        <p:nvSpPr>
          <p:cNvPr id="10" name="Text Placeholder 1"/>
          <p:cNvSpPr>
            <a:spLocks noGrp="1"/>
          </p:cNvSpPr>
          <p:nvPr>
            <p:ph type="body" idx="14"/>
          </p:nvPr>
        </p:nvSpPr>
        <p:spPr bwMode="gray">
          <a:xfrm>
            <a:off x="4119851" y="1324092"/>
            <a:ext cx="4786026" cy="258532"/>
          </a:xfrm>
        </p:spPr>
        <p:txBody>
          <a:bodyPr lIns="182880" anchor="t" anchorCtr="0">
            <a:noAutofit/>
          </a:bodyPr>
          <a:lstStyle>
            <a:lvl1pPr marL="0" indent="0">
              <a:buNone/>
              <a:defRPr sz="1200" b="0">
                <a:solidFill>
                  <a:schemeClr val="accent1"/>
                </a:solidFill>
                <a:latin typeface="MarkForMC Nrw Medium" panose="020B0606020201010104"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smtClean="0"/>
              <a:t>Click to edit Master text styles</a:t>
            </a:r>
          </a:p>
        </p:txBody>
      </p:sp>
      <p:sp>
        <p:nvSpPr>
          <p:cNvPr id="16" name="Picture Placeholder 14"/>
          <p:cNvSpPr>
            <a:spLocks noGrp="1"/>
          </p:cNvSpPr>
          <p:nvPr>
            <p:ph type="pic" sz="quarter" idx="20"/>
          </p:nvPr>
        </p:nvSpPr>
        <p:spPr bwMode="gray">
          <a:xfrm>
            <a:off x="3205451" y="1324091"/>
            <a:ext cx="914400" cy="914400"/>
          </a:xfrm>
        </p:spPr>
        <p:txBody>
          <a:bodyPr/>
          <a:lstStyle>
            <a:lvl1pPr marL="0" indent="0" algn="l">
              <a:buFont typeface="Mark Offc For MC" panose="020B0604020202020204" pitchFamily="34" charset="0"/>
              <a:buNone/>
              <a:defRPr sz="1051">
                <a:solidFill>
                  <a:srgbClr val="B9B9B9"/>
                </a:solidFill>
                <a:latin typeface="+mn-lt"/>
              </a:defRPr>
            </a:lvl1pPr>
          </a:lstStyle>
          <a:p>
            <a:r>
              <a:rPr lang="en-US" smtClean="0"/>
              <a:t>Click icon to add picture</a:t>
            </a:r>
            <a:endParaRPr lang="en-US" dirty="0"/>
          </a:p>
        </p:txBody>
      </p:sp>
      <p:sp>
        <p:nvSpPr>
          <p:cNvPr id="19" name="Text Placeholder 2"/>
          <p:cNvSpPr>
            <a:spLocks noGrp="1"/>
          </p:cNvSpPr>
          <p:nvPr>
            <p:ph type="body" idx="23"/>
          </p:nvPr>
        </p:nvSpPr>
        <p:spPr bwMode="gray">
          <a:xfrm>
            <a:off x="4119851" y="451147"/>
            <a:ext cx="4786026" cy="422641"/>
          </a:xfrm>
        </p:spPr>
        <p:txBody>
          <a:bodyPr lIns="182880" anchor="t" anchorCtr="0"/>
          <a:lstStyle>
            <a:lvl1pPr marL="0" indent="0" algn="l">
              <a:lnSpc>
                <a:spcPct val="85000"/>
              </a:lnSpc>
              <a:spcBef>
                <a:spcPts val="300"/>
              </a:spcBef>
              <a:buNone/>
              <a:defRPr sz="1100" b="0">
                <a:latin typeface="+mn-lt"/>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smtClean="0"/>
              <a:t>Click to edit Master text styles</a:t>
            </a:r>
          </a:p>
        </p:txBody>
      </p:sp>
      <p:sp>
        <p:nvSpPr>
          <p:cNvPr id="9" name="Text Placeholder 1"/>
          <p:cNvSpPr>
            <a:spLocks noGrp="1"/>
          </p:cNvSpPr>
          <p:nvPr>
            <p:ph type="body" idx="13"/>
          </p:nvPr>
        </p:nvSpPr>
        <p:spPr bwMode="gray">
          <a:xfrm>
            <a:off x="4119851" y="179989"/>
            <a:ext cx="4786026" cy="258532"/>
          </a:xfrm>
        </p:spPr>
        <p:txBody>
          <a:bodyPr lIns="182880" anchor="t" anchorCtr="0">
            <a:noAutofit/>
          </a:bodyPr>
          <a:lstStyle>
            <a:lvl1pPr marL="0" indent="0">
              <a:buNone/>
              <a:defRPr sz="1200" b="0">
                <a:solidFill>
                  <a:schemeClr val="accent1"/>
                </a:solidFill>
                <a:latin typeface="MarkForMC Nrw Medium" panose="020B0606020201010104"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smtClean="0"/>
              <a:t>Click to edit Master text styles</a:t>
            </a:r>
          </a:p>
        </p:txBody>
      </p:sp>
      <p:sp>
        <p:nvSpPr>
          <p:cNvPr id="15" name="Picture Placeholder 14"/>
          <p:cNvSpPr>
            <a:spLocks noGrp="1"/>
          </p:cNvSpPr>
          <p:nvPr>
            <p:ph type="pic" sz="quarter" idx="19"/>
          </p:nvPr>
        </p:nvSpPr>
        <p:spPr bwMode="gray">
          <a:xfrm>
            <a:off x="3205451" y="179990"/>
            <a:ext cx="914400" cy="914400"/>
          </a:xfrm>
        </p:spPr>
        <p:txBody>
          <a:bodyPr/>
          <a:lstStyle>
            <a:lvl1pPr marL="0" indent="0" algn="l">
              <a:buFont typeface="Mark Offc For MC" panose="020B0604020202020204" pitchFamily="34" charset="0"/>
              <a:buNone/>
              <a:defRPr sz="1051">
                <a:solidFill>
                  <a:srgbClr val="B9B9B9"/>
                </a:solidFill>
                <a:latin typeface="+mn-lt"/>
              </a:defRPr>
            </a:lvl1pPr>
          </a:lstStyle>
          <a:p>
            <a:r>
              <a:rPr lang="en-US" smtClean="0"/>
              <a:t>Click icon to add picture</a:t>
            </a:r>
            <a:endParaRPr lang="en-US" dirty="0"/>
          </a:p>
        </p:txBody>
      </p:sp>
      <p:sp>
        <p:nvSpPr>
          <p:cNvPr id="3" name="Title 2"/>
          <p:cNvSpPr>
            <a:spLocks noGrp="1"/>
          </p:cNvSpPr>
          <p:nvPr>
            <p:ph type="title"/>
          </p:nvPr>
        </p:nvSpPr>
        <p:spPr bwMode="gray"/>
        <p:txBody>
          <a:bodyPr/>
          <a:lstStyle/>
          <a:p>
            <a:r>
              <a:rPr lang="en-US" smtClean="0"/>
              <a:t>Click to edit Master title style</a:t>
            </a:r>
            <a:endParaRPr lang="en-US"/>
          </a:p>
        </p:txBody>
      </p:sp>
    </p:spTree>
    <p:extLst>
      <p:ext uri="{BB962C8B-B14F-4D97-AF65-F5344CB8AC3E}">
        <p14:creationId xmlns:p14="http://schemas.microsoft.com/office/powerpoint/2010/main" val="3566915607"/>
      </p:ext>
    </p:extLst>
  </p:cSld>
  <p:clrMapOvr>
    <a:masterClrMapping/>
  </p:clrMapOvr>
  <p:timing>
    <p:tnLst>
      <p:par>
        <p:cTn id="1" dur="indefinite" restart="never" nodeType="tmRoot"/>
      </p:par>
    </p:tnLst>
  </p:timing>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rgbClr val="F7F7F7"/>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4"/>
          </p:nvPr>
        </p:nvSpPr>
        <p:spPr bwMode="gray"/>
        <p:txBody>
          <a:bodyPr/>
          <a:lstStyle/>
          <a:p>
            <a:fld id="{3AB2DB24-5BB4-4F1B-973E-A10FA63DFB9A}" type="slidenum">
              <a:rPr lang="en-US" smtClean="0">
                <a:solidFill>
                  <a:srgbClr val="171717"/>
                </a:solidFill>
              </a:rPr>
              <a:pPr/>
              <a:t>‹#›</a:t>
            </a:fld>
            <a:endParaRPr lang="en-US" dirty="0">
              <a:solidFill>
                <a:srgbClr val="171717"/>
              </a:solidFill>
            </a:endParaRPr>
          </a:p>
        </p:txBody>
      </p:sp>
      <p:sp>
        <p:nvSpPr>
          <p:cNvPr id="5" name="Footer Placeholder 4"/>
          <p:cNvSpPr>
            <a:spLocks noGrp="1"/>
          </p:cNvSpPr>
          <p:nvPr>
            <p:ph type="ftr" sz="quarter" idx="13"/>
          </p:nvPr>
        </p:nvSpPr>
        <p:spPr bwMode="gray"/>
        <p:txBody>
          <a:bodyPr/>
          <a:lstStyle/>
          <a:p>
            <a:endParaRPr lang="en-US" dirty="0">
              <a:solidFill>
                <a:srgbClr val="171717"/>
              </a:solidFill>
            </a:endParaRPr>
          </a:p>
        </p:txBody>
      </p:sp>
      <p:sp>
        <p:nvSpPr>
          <p:cNvPr id="4" name="Date Placeholder 3"/>
          <p:cNvSpPr>
            <a:spLocks noGrp="1"/>
          </p:cNvSpPr>
          <p:nvPr>
            <p:ph type="dt" sz="half" idx="12"/>
          </p:nvPr>
        </p:nvSpPr>
        <p:spPr bwMode="gray"/>
        <p:txBody>
          <a:bodyPr/>
          <a:lstStyle/>
          <a:p>
            <a:r>
              <a:rPr lang="en-US" smtClean="0">
                <a:solidFill>
                  <a:srgbClr val="171717"/>
                </a:solidFill>
              </a:rPr>
              <a:t>March 7, 2018</a:t>
            </a:r>
            <a:endParaRPr lang="en-US" dirty="0">
              <a:solidFill>
                <a:srgbClr val="171717"/>
              </a:solidFill>
            </a:endParaRPr>
          </a:p>
        </p:txBody>
      </p:sp>
      <p:sp>
        <p:nvSpPr>
          <p:cNvPr id="3" name="Picture Placeholder 2"/>
          <p:cNvSpPr>
            <a:spLocks noGrp="1"/>
          </p:cNvSpPr>
          <p:nvPr>
            <p:ph type="pic" sz="quarter" idx="11" hasCustomPrompt="1"/>
          </p:nvPr>
        </p:nvSpPr>
        <p:spPr bwMode="gray">
          <a:xfrm>
            <a:off x="0" y="0"/>
            <a:ext cx="9144000" cy="4761915"/>
          </a:xfrm>
        </p:spPr>
        <p:txBody>
          <a:bodyPr tIns="182880" rIns="91440" bIns="1005840" anchor="b" anchorCtr="0"/>
          <a:lstStyle>
            <a:lvl1pPr marL="0" indent="0" algn="ctr">
              <a:spcBef>
                <a:spcPts val="0"/>
              </a:spcBef>
              <a:buNone/>
              <a:defRPr>
                <a:solidFill>
                  <a:srgbClr val="B9B9B9"/>
                </a:solidFill>
                <a:latin typeface="+mn-lt"/>
              </a:defRPr>
            </a:lvl1pPr>
          </a:lstStyle>
          <a:p>
            <a:r>
              <a:rPr lang="en-US" dirty="0" smtClean="0"/>
              <a:t>Click icon to add image.</a:t>
            </a:r>
            <a:br>
              <a:rPr lang="en-US" dirty="0" smtClean="0"/>
            </a:br>
            <a:r>
              <a:rPr lang="en-US" dirty="0" smtClean="0"/>
              <a:t>Get </a:t>
            </a:r>
            <a:r>
              <a:rPr lang="en-US" dirty="0" err="1" smtClean="0"/>
              <a:t>Mastercard</a:t>
            </a:r>
            <a:r>
              <a:rPr lang="en-US" dirty="0" smtClean="0"/>
              <a:t> approved photography and</a:t>
            </a:r>
            <a:br>
              <a:rPr lang="en-US" dirty="0" smtClean="0"/>
            </a:br>
            <a:r>
              <a:rPr lang="en-US" dirty="0" smtClean="0"/>
              <a:t>imagery guidelines at designcenter.mastercard.com.</a:t>
            </a:r>
          </a:p>
        </p:txBody>
      </p:sp>
      <p:sp>
        <p:nvSpPr>
          <p:cNvPr id="2" name="Title 1"/>
          <p:cNvSpPr>
            <a:spLocks noGrp="1"/>
          </p:cNvSpPr>
          <p:nvPr>
            <p:ph type="title"/>
          </p:nvPr>
        </p:nvSpPr>
        <p:spPr bwMode="gray"/>
        <p:txBody>
          <a:bodyPr/>
          <a:lstStyle>
            <a:lvl1pPr>
              <a:defRPr>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820094163"/>
      </p:ext>
    </p:extLst>
  </p:cSld>
  <p:clrMapOvr>
    <a:masterClrMapping/>
  </p:clrMapOvr>
  <p:timing>
    <p:tnLst>
      <p:par>
        <p:cTn id="1" dur="indefinite" restart="never" nodeType="tmRoot"/>
      </p:par>
    </p:tnLst>
  </p:timing>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032" y="4892040"/>
            <a:ext cx="825845" cy="145737"/>
          </a:xfrm>
          <a:prstGeom prst="rect">
            <a:avLst/>
          </a:prstGeom>
        </p:spPr>
      </p:pic>
      <p:sp>
        <p:nvSpPr>
          <p:cNvPr id="10" name="Text Placeholder 2"/>
          <p:cNvSpPr>
            <a:spLocks noGrp="1"/>
          </p:cNvSpPr>
          <p:nvPr>
            <p:ph type="body" idx="1" hasCustomPrompt="1"/>
          </p:nvPr>
        </p:nvSpPr>
        <p:spPr bwMode="gray">
          <a:xfrm>
            <a:off x="164593" y="191594"/>
            <a:ext cx="4198001" cy="321562"/>
          </a:xfrm>
        </p:spPr>
        <p:txBody>
          <a:bodyPr/>
          <a:lstStyle>
            <a:lvl1pPr marL="0" indent="0">
              <a:buNone/>
              <a:defRPr sz="1600" b="1">
                <a:solidFill>
                  <a:schemeClr val="tx1"/>
                </a:solidFill>
                <a:latin typeface="Mark Offc For MC" panose="020B0504020101010102" pitchFamily="34" charset="0"/>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dirty="0" smtClean="0"/>
              <a:t>Click to add section number</a:t>
            </a:r>
          </a:p>
        </p:txBody>
      </p:sp>
      <p:sp>
        <p:nvSpPr>
          <p:cNvPr id="11" name="Title 1"/>
          <p:cNvSpPr>
            <a:spLocks noGrp="1"/>
          </p:cNvSpPr>
          <p:nvPr>
            <p:ph type="title" hasCustomPrompt="1"/>
          </p:nvPr>
        </p:nvSpPr>
        <p:spPr bwMode="gray">
          <a:xfrm>
            <a:off x="164594" y="606172"/>
            <a:ext cx="4198001" cy="1034129"/>
          </a:xfrm>
        </p:spPr>
        <p:txBody>
          <a:bodyPr anchor="t" anchorCtr="0"/>
          <a:lstStyle>
            <a:lvl1pPr>
              <a:defRPr sz="3400" b="0">
                <a:solidFill>
                  <a:schemeClr val="tx1"/>
                </a:solidFill>
                <a:latin typeface="+mj-lt"/>
              </a:defRPr>
            </a:lvl1pPr>
          </a:lstStyle>
          <a:p>
            <a:r>
              <a:rPr lang="en-US" dirty="0" smtClean="0"/>
              <a:t>Click to add section title</a:t>
            </a:r>
            <a:endParaRPr lang="en-US" dirty="0"/>
          </a:p>
        </p:txBody>
      </p:sp>
    </p:spTree>
    <p:extLst>
      <p:ext uri="{BB962C8B-B14F-4D97-AF65-F5344CB8AC3E}">
        <p14:creationId xmlns:p14="http://schemas.microsoft.com/office/powerpoint/2010/main" val="106978527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Divider Graphic - Dark">
    <p:bg bwMode="gray">
      <p:bgPr>
        <a:solidFill>
          <a:srgbClr val="171717"/>
        </a:solidFill>
        <a:effectLst/>
      </p:bgPr>
    </p:bg>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bwMode="gray">
          <a:xfrm>
            <a:off x="164593" y="191594"/>
            <a:ext cx="4198001" cy="321562"/>
          </a:xfrm>
        </p:spPr>
        <p:txBody>
          <a:bodyPr/>
          <a:lstStyle>
            <a:lvl1pPr marL="0" indent="0">
              <a:buNone/>
              <a:defRPr sz="1600" b="1">
                <a:solidFill>
                  <a:srgbClr val="FFFFFF"/>
                </a:solidFill>
                <a:latin typeface="Mark Offc For MC" panose="020B0504020101010102" pitchFamily="34" charset="0"/>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dirty="0" smtClean="0"/>
              <a:t>Click to add section number</a:t>
            </a:r>
          </a:p>
        </p:txBody>
      </p:sp>
      <p:sp>
        <p:nvSpPr>
          <p:cNvPr id="2" name="Title 1"/>
          <p:cNvSpPr>
            <a:spLocks noGrp="1"/>
          </p:cNvSpPr>
          <p:nvPr>
            <p:ph type="title" hasCustomPrompt="1"/>
          </p:nvPr>
        </p:nvSpPr>
        <p:spPr bwMode="gray">
          <a:xfrm>
            <a:off x="164594" y="606172"/>
            <a:ext cx="4198001" cy="1034129"/>
          </a:xfrm>
        </p:spPr>
        <p:txBody>
          <a:bodyPr anchor="t" anchorCtr="0"/>
          <a:lstStyle>
            <a:lvl1pPr>
              <a:defRPr sz="3400" b="0">
                <a:solidFill>
                  <a:srgbClr val="FFFFFF"/>
                </a:solidFill>
                <a:latin typeface="+mj-lt"/>
              </a:defRPr>
            </a:lvl1pPr>
          </a:lstStyle>
          <a:p>
            <a:r>
              <a:rPr lang="en-US" dirty="0" smtClean="0"/>
              <a:t>Click to add section title</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032" y="4892040"/>
            <a:ext cx="825845" cy="145737"/>
          </a:xfrm>
          <a:prstGeom prst="rect">
            <a:avLst/>
          </a:prstGeom>
        </p:spPr>
      </p:pic>
    </p:spTree>
    <p:extLst>
      <p:ext uri="{BB962C8B-B14F-4D97-AF65-F5344CB8AC3E}">
        <p14:creationId xmlns:p14="http://schemas.microsoft.com/office/powerpoint/2010/main" val="71555848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Divider Graphic - Light">
    <p:bg bwMode="gray">
      <p:bgPr>
        <a:solidFill>
          <a:srgbClr val="F7F7F7"/>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032" y="4892040"/>
            <a:ext cx="825845" cy="145737"/>
          </a:xfrm>
          <a:prstGeom prst="rect">
            <a:avLst/>
          </a:prstGeom>
        </p:spPr>
      </p:pic>
      <p:sp>
        <p:nvSpPr>
          <p:cNvPr id="5" name="Text Placeholder 2"/>
          <p:cNvSpPr>
            <a:spLocks noGrp="1"/>
          </p:cNvSpPr>
          <p:nvPr>
            <p:ph type="body" idx="1" hasCustomPrompt="1"/>
          </p:nvPr>
        </p:nvSpPr>
        <p:spPr bwMode="gray">
          <a:xfrm>
            <a:off x="164593" y="191594"/>
            <a:ext cx="4198001" cy="321562"/>
          </a:xfrm>
        </p:spPr>
        <p:txBody>
          <a:bodyPr/>
          <a:lstStyle>
            <a:lvl1pPr marL="0" indent="0">
              <a:buNone/>
              <a:defRPr sz="1600" b="1">
                <a:solidFill>
                  <a:schemeClr val="tx1"/>
                </a:solidFill>
                <a:latin typeface="Mark Offc For MC" panose="020B0504020101010102" pitchFamily="34" charset="0"/>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dirty="0" smtClean="0"/>
              <a:t>Click to add section number</a:t>
            </a:r>
          </a:p>
        </p:txBody>
      </p:sp>
      <p:sp>
        <p:nvSpPr>
          <p:cNvPr id="2" name="Title 1"/>
          <p:cNvSpPr>
            <a:spLocks noGrp="1"/>
          </p:cNvSpPr>
          <p:nvPr>
            <p:ph type="title" hasCustomPrompt="1"/>
          </p:nvPr>
        </p:nvSpPr>
        <p:spPr bwMode="gray">
          <a:xfrm>
            <a:off x="164594" y="606172"/>
            <a:ext cx="4198001" cy="1034129"/>
          </a:xfrm>
        </p:spPr>
        <p:txBody>
          <a:bodyPr anchor="t" anchorCtr="0"/>
          <a:lstStyle>
            <a:lvl1pPr>
              <a:defRPr sz="3400" b="0">
                <a:solidFill>
                  <a:schemeClr val="tx1"/>
                </a:solidFill>
                <a:latin typeface="+mj-lt"/>
              </a:defRPr>
            </a:lvl1pPr>
          </a:lstStyle>
          <a:p>
            <a:r>
              <a:rPr lang="en-US" dirty="0" smtClean="0"/>
              <a:t>Click to add section title</a:t>
            </a:r>
            <a:endParaRPr lang="en-US" dirty="0"/>
          </a:p>
        </p:txBody>
      </p:sp>
    </p:spTree>
    <p:extLst>
      <p:ext uri="{BB962C8B-B14F-4D97-AF65-F5344CB8AC3E}">
        <p14:creationId xmlns:p14="http://schemas.microsoft.com/office/powerpoint/2010/main" val="44453778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Divider Custom Image - Dark">
    <p:bg bwMode="gray">
      <p:bgPr>
        <a:solidFill>
          <a:srgbClr val="171717"/>
        </a:solidFill>
        <a:effectLst/>
      </p:bgPr>
    </p:bg>
    <p:spTree>
      <p:nvGrpSpPr>
        <p:cNvPr id="1" name=""/>
        <p:cNvGrpSpPr/>
        <p:nvPr/>
      </p:nvGrpSpPr>
      <p:grpSpPr>
        <a:xfrm>
          <a:off x="0" y="0"/>
          <a:ext cx="0" cy="0"/>
          <a:chOff x="0" y="0"/>
          <a:chExt cx="0" cy="0"/>
        </a:xfrm>
      </p:grpSpPr>
      <p:sp>
        <p:nvSpPr>
          <p:cNvPr id="9" name="Picture Placeholder 3"/>
          <p:cNvSpPr>
            <a:spLocks noGrp="1"/>
          </p:cNvSpPr>
          <p:nvPr>
            <p:ph type="pic" sz="quarter" idx="11" hasCustomPrompt="1"/>
          </p:nvPr>
        </p:nvSpPr>
        <p:spPr bwMode="gray">
          <a:xfrm>
            <a:off x="4572000" y="0"/>
            <a:ext cx="4572000" cy="5143500"/>
          </a:xfrm>
        </p:spPr>
        <p:txBody>
          <a:bodyPr bIns="2011680" anchor="b" anchorCtr="0"/>
          <a:lstStyle>
            <a:lvl1pPr marL="0" indent="0" algn="ctr">
              <a:buNone/>
              <a:defRPr sz="1200">
                <a:solidFill>
                  <a:srgbClr val="B9B9B9"/>
                </a:solidFill>
                <a:latin typeface="+mn-lt"/>
              </a:defRPr>
            </a:lvl1pPr>
          </a:lstStyle>
          <a:p>
            <a:r>
              <a:rPr lang="en-US" dirty="0" smtClean="0"/>
              <a:t>Click icon to add image.</a:t>
            </a:r>
            <a:br>
              <a:rPr lang="en-US" dirty="0" smtClean="0"/>
            </a:br>
            <a:r>
              <a:rPr lang="en-US" dirty="0" smtClean="0"/>
              <a:t>Get </a:t>
            </a:r>
            <a:r>
              <a:rPr lang="en-US" dirty="0" err="1" smtClean="0"/>
              <a:t>Mastercard</a:t>
            </a:r>
            <a:r>
              <a:rPr lang="en-US" dirty="0" smtClean="0"/>
              <a:t> approved photography and</a:t>
            </a:r>
            <a:br>
              <a:rPr lang="en-US" dirty="0" smtClean="0"/>
            </a:br>
            <a:r>
              <a:rPr lang="en-US" dirty="0" smtClean="0"/>
              <a:t>imagery guidelines at designcenter.mastercard.com.</a:t>
            </a:r>
          </a:p>
        </p:txBody>
      </p:sp>
      <p:sp>
        <p:nvSpPr>
          <p:cNvPr id="13" name="Text Placeholder 2"/>
          <p:cNvSpPr>
            <a:spLocks noGrp="1"/>
          </p:cNvSpPr>
          <p:nvPr>
            <p:ph type="body" idx="1" hasCustomPrompt="1"/>
          </p:nvPr>
        </p:nvSpPr>
        <p:spPr bwMode="gray">
          <a:xfrm>
            <a:off x="164593" y="191594"/>
            <a:ext cx="4198001" cy="321562"/>
          </a:xfrm>
        </p:spPr>
        <p:txBody>
          <a:bodyPr/>
          <a:lstStyle>
            <a:lvl1pPr marL="0" indent="0">
              <a:buNone/>
              <a:defRPr sz="1600" b="1">
                <a:solidFill>
                  <a:srgbClr val="FFFFFF"/>
                </a:solidFill>
                <a:latin typeface="Mark Offc For MC" panose="020B0504020101010102" pitchFamily="34" charset="0"/>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dirty="0" smtClean="0"/>
              <a:t>Click to add section number</a:t>
            </a:r>
          </a:p>
        </p:txBody>
      </p:sp>
      <p:sp>
        <p:nvSpPr>
          <p:cNvPr id="2" name="Title 1"/>
          <p:cNvSpPr>
            <a:spLocks noGrp="1"/>
          </p:cNvSpPr>
          <p:nvPr>
            <p:ph type="title" hasCustomPrompt="1"/>
          </p:nvPr>
        </p:nvSpPr>
        <p:spPr bwMode="gray">
          <a:xfrm>
            <a:off x="164594" y="606172"/>
            <a:ext cx="4198001" cy="1034129"/>
          </a:xfrm>
        </p:spPr>
        <p:txBody>
          <a:bodyPr anchor="t" anchorCtr="0"/>
          <a:lstStyle>
            <a:lvl1pPr>
              <a:defRPr sz="3400" b="0">
                <a:solidFill>
                  <a:srgbClr val="FFFFFF"/>
                </a:solidFill>
                <a:latin typeface="+mj-lt"/>
              </a:defRPr>
            </a:lvl1pPr>
          </a:lstStyle>
          <a:p>
            <a:r>
              <a:rPr lang="en-US" dirty="0" smtClean="0"/>
              <a:t>Click to add section title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032" y="4892040"/>
            <a:ext cx="825845" cy="145737"/>
          </a:xfrm>
          <a:prstGeom prst="rect">
            <a:avLst/>
          </a:prstGeom>
        </p:spPr>
      </p:pic>
    </p:spTree>
    <p:extLst>
      <p:ext uri="{BB962C8B-B14F-4D97-AF65-F5344CB8AC3E}">
        <p14:creationId xmlns:p14="http://schemas.microsoft.com/office/powerpoint/2010/main" val="1418271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Image - Light">
    <p:bg bwMode="gray">
      <p:bgPr>
        <a:solidFill>
          <a:srgbClr val="F7F7F7"/>
        </a:solidFill>
        <a:effectLst/>
      </p:bgPr>
    </p:bg>
    <p:spTree>
      <p:nvGrpSpPr>
        <p:cNvPr id="1" name=""/>
        <p:cNvGrpSpPr/>
        <p:nvPr/>
      </p:nvGrpSpPr>
      <p:grpSpPr>
        <a:xfrm>
          <a:off x="0" y="0"/>
          <a:ext cx="0" cy="0"/>
          <a:chOff x="0" y="0"/>
          <a:chExt cx="0" cy="0"/>
        </a:xfrm>
      </p:grpSpPr>
      <p:sp>
        <p:nvSpPr>
          <p:cNvPr id="9" name="TitleSlideNameDept"/>
          <p:cNvSpPr>
            <a:spLocks noGrp="1"/>
          </p:cNvSpPr>
          <p:nvPr>
            <p:ph type="body" sz="quarter" idx="11" hasCustomPrompt="1"/>
          </p:nvPr>
        </p:nvSpPr>
        <p:spPr bwMode="gray">
          <a:xfrm>
            <a:off x="164592" y="3217936"/>
            <a:ext cx="3124200" cy="170816"/>
          </a:xfrm>
        </p:spPr>
        <p:txBody>
          <a:bodyPr vert="horz" lIns="91440" tIns="0" rIns="91440" bIns="45720" rtlCol="0" anchor="t" anchorCtr="0">
            <a:spAutoFit/>
          </a:bodyPr>
          <a:lstStyle>
            <a:lvl1pPr marL="115885" indent="-115885">
              <a:buNone/>
              <a:defRPr lang="en-US" sz="900" b="0" cap="none" baseline="0" dirty="0" smtClean="0">
                <a:latin typeface="Mark Offc For MC Medium" panose="020B0604020101010102" pitchFamily="34" charset="0"/>
              </a:defRPr>
            </a:lvl1pPr>
          </a:lstStyle>
          <a:p>
            <a:pPr marL="0" lvl="0" indent="0"/>
            <a:r>
              <a:rPr lang="en-US" dirty="0" smtClean="0"/>
              <a:t>Click to add presenter name, department</a:t>
            </a:r>
          </a:p>
        </p:txBody>
      </p:sp>
      <p:sp>
        <p:nvSpPr>
          <p:cNvPr id="8" name="Date Placeholder 3"/>
          <p:cNvSpPr>
            <a:spLocks noGrp="1"/>
          </p:cNvSpPr>
          <p:nvPr>
            <p:ph type="dt" sz="half" idx="2"/>
          </p:nvPr>
        </p:nvSpPr>
        <p:spPr bwMode="gray">
          <a:xfrm>
            <a:off x="164592" y="2918461"/>
            <a:ext cx="3123564" cy="273844"/>
          </a:xfrm>
          <a:prstGeom prst="rect">
            <a:avLst/>
          </a:prstGeom>
        </p:spPr>
        <p:txBody>
          <a:bodyPr vert="horz" lIns="91440" tIns="45720" rIns="91440" bIns="0" rtlCol="0" anchor="b" anchorCtr="0"/>
          <a:lstStyle>
            <a:lvl1pPr>
              <a:defRPr lang="en-US" sz="900" cap="none" smtClean="0">
                <a:latin typeface="Mark Offc For MC Medium" panose="020B0604020101010102" pitchFamily="34" charset="0"/>
              </a:defRPr>
            </a:lvl1pPr>
          </a:lstStyle>
          <a:p>
            <a:r>
              <a:rPr lang="en-US" smtClean="0"/>
              <a:t>November 10, 2018</a:t>
            </a:r>
            <a:endParaRPr lang="en-US" dirty="0"/>
          </a:p>
        </p:txBody>
      </p:sp>
      <p:sp>
        <p:nvSpPr>
          <p:cNvPr id="24" name="Subtitle 2"/>
          <p:cNvSpPr>
            <a:spLocks noGrp="1"/>
          </p:cNvSpPr>
          <p:nvPr>
            <p:ph type="subTitle" idx="1"/>
          </p:nvPr>
        </p:nvSpPr>
        <p:spPr bwMode="gray">
          <a:xfrm>
            <a:off x="164592" y="2469416"/>
            <a:ext cx="4365625" cy="498725"/>
          </a:xfrm>
          <a:ln>
            <a:noFill/>
          </a:ln>
        </p:spPr>
        <p:txBody>
          <a:bodyPr rIns="91440"/>
          <a:lstStyle>
            <a:lvl1pPr marL="0" indent="0" algn="l">
              <a:lnSpc>
                <a:spcPct val="80000"/>
              </a:lnSpc>
              <a:buNone/>
              <a:defRPr sz="1400">
                <a:solidFill>
                  <a:schemeClr val="tx1"/>
                </a:solidFill>
                <a:latin typeface="+mj-lt"/>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smtClean="0"/>
              <a:t>Click to edit Master subtitle style</a:t>
            </a:r>
            <a:endParaRPr lang="en-US" dirty="0"/>
          </a:p>
        </p:txBody>
      </p:sp>
      <p:sp>
        <p:nvSpPr>
          <p:cNvPr id="23" name="Title 1"/>
          <p:cNvSpPr>
            <a:spLocks noGrp="1"/>
          </p:cNvSpPr>
          <p:nvPr>
            <p:ph type="ctrTitle"/>
          </p:nvPr>
        </p:nvSpPr>
        <p:spPr bwMode="gray">
          <a:xfrm>
            <a:off x="164592" y="591029"/>
            <a:ext cx="4365625" cy="1865126"/>
          </a:xfrm>
          <a:ln>
            <a:noFill/>
          </a:ln>
        </p:spPr>
        <p:txBody>
          <a:bodyPr rIns="91440" anchor="b"/>
          <a:lstStyle>
            <a:lvl1pPr algn="l">
              <a:lnSpc>
                <a:spcPct val="80000"/>
              </a:lnSpc>
              <a:defRPr sz="4800" b="0">
                <a:solidFill>
                  <a:schemeClr val="tx1"/>
                </a:solidFill>
                <a:latin typeface="+mj-lt"/>
              </a:defRPr>
            </a:lvl1pPr>
          </a:lstStyle>
          <a:p>
            <a:r>
              <a:rPr lang="en-US" smtClean="0"/>
              <a:t>Click to edit Master title style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032" y="4480560"/>
            <a:ext cx="1745991" cy="308620"/>
          </a:xfrm>
          <a:prstGeom prst="rect">
            <a:avLst/>
          </a:prstGeom>
        </p:spPr>
      </p:pic>
    </p:spTree>
    <p:extLst>
      <p:ext uri="{BB962C8B-B14F-4D97-AF65-F5344CB8AC3E}">
        <p14:creationId xmlns:p14="http://schemas.microsoft.com/office/powerpoint/2010/main" val="255807261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ection Divider Custom Image - Light">
    <p:bg bwMode="gray">
      <p:bgPr>
        <a:solidFill>
          <a:srgbClr val="F7F7F7"/>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032" y="4892040"/>
            <a:ext cx="825845" cy="145737"/>
          </a:xfrm>
          <a:prstGeom prst="rect">
            <a:avLst/>
          </a:prstGeom>
        </p:spPr>
      </p:pic>
      <p:sp>
        <p:nvSpPr>
          <p:cNvPr id="11" name="Picture Placeholder 3"/>
          <p:cNvSpPr>
            <a:spLocks noGrp="1"/>
          </p:cNvSpPr>
          <p:nvPr>
            <p:ph type="pic" sz="quarter" idx="11" hasCustomPrompt="1"/>
          </p:nvPr>
        </p:nvSpPr>
        <p:spPr bwMode="gray">
          <a:xfrm>
            <a:off x="4572000" y="0"/>
            <a:ext cx="4572000" cy="5143500"/>
          </a:xfrm>
        </p:spPr>
        <p:txBody>
          <a:bodyPr bIns="2011680" anchor="b" anchorCtr="0"/>
          <a:lstStyle>
            <a:lvl1pPr marL="0" indent="0" algn="ctr">
              <a:buNone/>
              <a:defRPr sz="1200">
                <a:solidFill>
                  <a:srgbClr val="B9B9B9"/>
                </a:solidFill>
                <a:latin typeface="+mn-lt"/>
              </a:defRPr>
            </a:lvl1pPr>
          </a:lstStyle>
          <a:p>
            <a:r>
              <a:rPr lang="en-US" dirty="0" smtClean="0"/>
              <a:t>Click icon to add image.</a:t>
            </a:r>
            <a:br>
              <a:rPr lang="en-US" dirty="0" smtClean="0"/>
            </a:br>
            <a:r>
              <a:rPr lang="en-US" dirty="0" smtClean="0"/>
              <a:t>Get </a:t>
            </a:r>
            <a:r>
              <a:rPr lang="en-US" dirty="0" err="1" smtClean="0"/>
              <a:t>Mastercard</a:t>
            </a:r>
            <a:r>
              <a:rPr lang="en-US" dirty="0" smtClean="0"/>
              <a:t> approved photography and</a:t>
            </a:r>
            <a:br>
              <a:rPr lang="en-US" dirty="0" smtClean="0"/>
            </a:br>
            <a:r>
              <a:rPr lang="en-US" dirty="0" smtClean="0"/>
              <a:t>imagery guidelines at designcenter.mastercard.com.</a:t>
            </a:r>
          </a:p>
        </p:txBody>
      </p:sp>
      <p:sp>
        <p:nvSpPr>
          <p:cNvPr id="5" name="Text Placeholder 2"/>
          <p:cNvSpPr>
            <a:spLocks noGrp="1"/>
          </p:cNvSpPr>
          <p:nvPr>
            <p:ph type="body" idx="1" hasCustomPrompt="1"/>
          </p:nvPr>
        </p:nvSpPr>
        <p:spPr bwMode="gray">
          <a:xfrm>
            <a:off x="164593" y="191594"/>
            <a:ext cx="4198001" cy="321562"/>
          </a:xfrm>
        </p:spPr>
        <p:txBody>
          <a:bodyPr/>
          <a:lstStyle>
            <a:lvl1pPr marL="0" indent="0">
              <a:buNone/>
              <a:defRPr sz="1600" b="1">
                <a:solidFill>
                  <a:schemeClr val="tx1"/>
                </a:solidFill>
                <a:latin typeface="Mark Offc For MC" panose="020B0504020101010102" pitchFamily="34" charset="0"/>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dirty="0" smtClean="0"/>
              <a:t>Click to add section number</a:t>
            </a:r>
          </a:p>
        </p:txBody>
      </p:sp>
      <p:sp>
        <p:nvSpPr>
          <p:cNvPr id="2" name="Title 1"/>
          <p:cNvSpPr>
            <a:spLocks noGrp="1"/>
          </p:cNvSpPr>
          <p:nvPr>
            <p:ph type="title" hasCustomPrompt="1"/>
          </p:nvPr>
        </p:nvSpPr>
        <p:spPr bwMode="gray">
          <a:xfrm>
            <a:off x="164594" y="606172"/>
            <a:ext cx="4198001" cy="1034129"/>
          </a:xfrm>
        </p:spPr>
        <p:txBody>
          <a:bodyPr anchor="t" anchorCtr="0"/>
          <a:lstStyle>
            <a:lvl1pPr>
              <a:defRPr sz="3400" b="0">
                <a:solidFill>
                  <a:schemeClr val="tx1"/>
                </a:solidFill>
                <a:latin typeface="+mj-lt"/>
              </a:defRPr>
            </a:lvl1pPr>
          </a:lstStyle>
          <a:p>
            <a:r>
              <a:rPr lang="en-US" dirty="0" smtClean="0"/>
              <a:t>Click to add section title</a:t>
            </a:r>
            <a:endParaRPr lang="en-US" dirty="0"/>
          </a:p>
        </p:txBody>
      </p:sp>
    </p:spTree>
    <p:extLst>
      <p:ext uri="{BB962C8B-B14F-4D97-AF65-F5344CB8AC3E}">
        <p14:creationId xmlns:p14="http://schemas.microsoft.com/office/powerpoint/2010/main" val="8619149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Custom Image - Dark">
    <p:bg bwMode="gray">
      <p:bgPr>
        <a:solidFill>
          <a:srgbClr val="171717"/>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bwMode="gray">
          <a:xfrm>
            <a:off x="4572000" y="0"/>
            <a:ext cx="4572000" cy="5143500"/>
          </a:xfrm>
        </p:spPr>
        <p:txBody>
          <a:bodyPr bIns="2011680" anchor="b" anchorCtr="0"/>
          <a:lstStyle>
            <a:lvl1pPr marL="0" indent="0" algn="ctr">
              <a:buNone/>
              <a:defRPr sz="1200">
                <a:solidFill>
                  <a:srgbClr val="94918C"/>
                </a:solidFill>
                <a:latin typeface="+mn-lt"/>
              </a:defRPr>
            </a:lvl1pPr>
          </a:lstStyle>
          <a:p>
            <a:r>
              <a:rPr lang="en-US" dirty="0" smtClean="0"/>
              <a:t>Click icon to add image.</a:t>
            </a:r>
            <a:br>
              <a:rPr lang="en-US" dirty="0" smtClean="0"/>
            </a:br>
            <a:r>
              <a:rPr lang="en-US" dirty="0" smtClean="0"/>
              <a:t>Get </a:t>
            </a:r>
            <a:r>
              <a:rPr lang="en-US" dirty="0" err="1" smtClean="0"/>
              <a:t>Mastercard</a:t>
            </a:r>
            <a:r>
              <a:rPr lang="en-US" dirty="0" smtClean="0"/>
              <a:t> approved photography and</a:t>
            </a:r>
            <a:br>
              <a:rPr lang="en-US" dirty="0" smtClean="0"/>
            </a:br>
            <a:r>
              <a:rPr lang="en-US" dirty="0" smtClean="0"/>
              <a:t>imagery guidelines at designcenter.mastercard.com.</a:t>
            </a:r>
          </a:p>
        </p:txBody>
      </p:sp>
      <p:sp>
        <p:nvSpPr>
          <p:cNvPr id="10" name="TitleSlideNameDept"/>
          <p:cNvSpPr>
            <a:spLocks noGrp="1"/>
          </p:cNvSpPr>
          <p:nvPr>
            <p:ph type="body" sz="quarter" idx="12" hasCustomPrompt="1"/>
          </p:nvPr>
        </p:nvSpPr>
        <p:spPr bwMode="gray">
          <a:xfrm>
            <a:off x="164592" y="3217936"/>
            <a:ext cx="3124200" cy="170816"/>
          </a:xfrm>
        </p:spPr>
        <p:txBody>
          <a:bodyPr vert="horz" lIns="91440" tIns="0" rIns="91440" bIns="45720" rtlCol="0" anchor="t" anchorCtr="0">
            <a:spAutoFit/>
          </a:bodyPr>
          <a:lstStyle>
            <a:lvl1pPr marL="115885" indent="-115885">
              <a:buNone/>
              <a:defRPr lang="en-US" sz="900" b="0" cap="none" baseline="0" dirty="0" smtClean="0">
                <a:solidFill>
                  <a:srgbClr val="FFFFFF"/>
                </a:solidFill>
                <a:latin typeface="Mark Offc For MC Medium" panose="020B0604020101010102" pitchFamily="34" charset="0"/>
              </a:defRPr>
            </a:lvl1pPr>
          </a:lstStyle>
          <a:p>
            <a:pPr marL="0" lvl="0" indent="0"/>
            <a:r>
              <a:rPr lang="en-US" dirty="0" smtClean="0"/>
              <a:t>Click to add presenter name, department</a:t>
            </a:r>
          </a:p>
        </p:txBody>
      </p:sp>
      <p:sp>
        <p:nvSpPr>
          <p:cNvPr id="9" name="Date Placeholder 3"/>
          <p:cNvSpPr>
            <a:spLocks noGrp="1"/>
          </p:cNvSpPr>
          <p:nvPr>
            <p:ph type="dt" sz="half" idx="2"/>
          </p:nvPr>
        </p:nvSpPr>
        <p:spPr bwMode="gray">
          <a:xfrm>
            <a:off x="164592" y="2918461"/>
            <a:ext cx="3123564" cy="273844"/>
          </a:xfrm>
          <a:prstGeom prst="rect">
            <a:avLst/>
          </a:prstGeom>
        </p:spPr>
        <p:txBody>
          <a:bodyPr vert="horz" lIns="91440" tIns="45720" rIns="91440" bIns="0" rtlCol="0" anchor="b" anchorCtr="0"/>
          <a:lstStyle>
            <a:lvl1pPr>
              <a:defRPr lang="en-US" sz="900" cap="none" smtClean="0">
                <a:solidFill>
                  <a:srgbClr val="FFFFFF"/>
                </a:solidFill>
                <a:latin typeface="Mark Offc For MC Medium" panose="020B0604020101010102" pitchFamily="34" charset="0"/>
              </a:defRPr>
            </a:lvl1pPr>
          </a:lstStyle>
          <a:p>
            <a:r>
              <a:rPr lang="en-US" smtClean="0"/>
              <a:t>November 10, 2018</a:t>
            </a:r>
            <a:endParaRPr lang="en-US" dirty="0"/>
          </a:p>
        </p:txBody>
      </p:sp>
      <p:sp>
        <p:nvSpPr>
          <p:cNvPr id="24" name="Subtitle 2"/>
          <p:cNvSpPr>
            <a:spLocks noGrp="1"/>
          </p:cNvSpPr>
          <p:nvPr>
            <p:ph type="subTitle" idx="1"/>
          </p:nvPr>
        </p:nvSpPr>
        <p:spPr bwMode="gray">
          <a:xfrm>
            <a:off x="164592" y="2469416"/>
            <a:ext cx="4365625" cy="498725"/>
          </a:xfrm>
          <a:ln>
            <a:noFill/>
          </a:ln>
        </p:spPr>
        <p:txBody>
          <a:bodyPr rIns="91440"/>
          <a:lstStyle>
            <a:lvl1pPr marL="0" indent="0" algn="l">
              <a:lnSpc>
                <a:spcPct val="80000"/>
              </a:lnSpc>
              <a:buNone/>
              <a:defRPr sz="1400">
                <a:solidFill>
                  <a:srgbClr val="FFFFFF"/>
                </a:solidFill>
                <a:latin typeface="+mj-lt"/>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smtClean="0"/>
              <a:t>Click to edit Master subtitle style</a:t>
            </a:r>
            <a:endParaRPr lang="en-US" dirty="0"/>
          </a:p>
        </p:txBody>
      </p:sp>
      <p:sp>
        <p:nvSpPr>
          <p:cNvPr id="23" name="Title 1"/>
          <p:cNvSpPr>
            <a:spLocks noGrp="1"/>
          </p:cNvSpPr>
          <p:nvPr>
            <p:ph type="ctrTitle"/>
          </p:nvPr>
        </p:nvSpPr>
        <p:spPr bwMode="gray">
          <a:xfrm>
            <a:off x="164592" y="591029"/>
            <a:ext cx="4365625" cy="1865126"/>
          </a:xfrm>
          <a:ln>
            <a:noFill/>
          </a:ln>
        </p:spPr>
        <p:txBody>
          <a:bodyPr rIns="91440" anchor="b"/>
          <a:lstStyle>
            <a:lvl1pPr algn="l">
              <a:lnSpc>
                <a:spcPct val="80000"/>
              </a:lnSpc>
              <a:defRPr sz="4800" b="0">
                <a:solidFill>
                  <a:srgbClr val="FFFFFF"/>
                </a:solidFill>
                <a:latin typeface="+mj-lt"/>
              </a:defRPr>
            </a:lvl1pPr>
          </a:lstStyle>
          <a:p>
            <a:r>
              <a:rPr lang="en-US" smtClean="0"/>
              <a:t>Click to edit Master title style</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032" y="4480560"/>
            <a:ext cx="1745991" cy="308620"/>
          </a:xfrm>
          <a:prstGeom prst="rect">
            <a:avLst/>
          </a:prstGeom>
        </p:spPr>
      </p:pic>
    </p:spTree>
    <p:extLst>
      <p:ext uri="{BB962C8B-B14F-4D97-AF65-F5344CB8AC3E}">
        <p14:creationId xmlns:p14="http://schemas.microsoft.com/office/powerpoint/2010/main" val="1301673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Custom Image - Light">
    <p:bg bwMode="gray">
      <p:bgPr>
        <a:solidFill>
          <a:srgbClr val="F7F7F7"/>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bwMode="gray">
          <a:xfrm>
            <a:off x="4572000" y="0"/>
            <a:ext cx="4572000" cy="5143500"/>
          </a:xfrm>
        </p:spPr>
        <p:txBody>
          <a:bodyPr bIns="2011680" anchor="b" anchorCtr="0"/>
          <a:lstStyle>
            <a:lvl1pPr marL="0" indent="0" algn="ctr">
              <a:buNone/>
              <a:defRPr sz="1200">
                <a:solidFill>
                  <a:srgbClr val="B9B9B9"/>
                </a:solidFill>
                <a:latin typeface="+mn-lt"/>
              </a:defRPr>
            </a:lvl1pPr>
          </a:lstStyle>
          <a:p>
            <a:r>
              <a:rPr lang="en-US" dirty="0" smtClean="0"/>
              <a:t>Click icon to add image.</a:t>
            </a:r>
            <a:br>
              <a:rPr lang="en-US" dirty="0" smtClean="0"/>
            </a:br>
            <a:r>
              <a:rPr lang="en-US" dirty="0" smtClean="0"/>
              <a:t>Get </a:t>
            </a:r>
            <a:r>
              <a:rPr lang="en-US" dirty="0" err="1" smtClean="0"/>
              <a:t>Mastercard</a:t>
            </a:r>
            <a:r>
              <a:rPr lang="en-US" dirty="0" smtClean="0"/>
              <a:t> approved photography and</a:t>
            </a:r>
            <a:br>
              <a:rPr lang="en-US" dirty="0" smtClean="0"/>
            </a:br>
            <a:r>
              <a:rPr lang="en-US" dirty="0" smtClean="0"/>
              <a:t>imagery guidelines at designcenter.mastercard.com.</a:t>
            </a:r>
          </a:p>
        </p:txBody>
      </p:sp>
      <p:sp>
        <p:nvSpPr>
          <p:cNvPr id="10" name="TitleSlideNameDept"/>
          <p:cNvSpPr>
            <a:spLocks noGrp="1"/>
          </p:cNvSpPr>
          <p:nvPr>
            <p:ph type="body" sz="quarter" idx="12" hasCustomPrompt="1"/>
          </p:nvPr>
        </p:nvSpPr>
        <p:spPr bwMode="gray">
          <a:xfrm>
            <a:off x="164592" y="3217936"/>
            <a:ext cx="3124200" cy="170816"/>
          </a:xfrm>
        </p:spPr>
        <p:txBody>
          <a:bodyPr vert="horz" lIns="91440" tIns="0" rIns="91440" bIns="45720" rtlCol="0" anchor="t" anchorCtr="0">
            <a:spAutoFit/>
          </a:bodyPr>
          <a:lstStyle>
            <a:lvl1pPr marL="115885" indent="-115885">
              <a:buNone/>
              <a:defRPr lang="en-US" sz="900" b="0" cap="none" baseline="0" dirty="0" smtClean="0">
                <a:latin typeface="Mark Offc For MC Medium" panose="020B0604020101010102" pitchFamily="34" charset="0"/>
              </a:defRPr>
            </a:lvl1pPr>
          </a:lstStyle>
          <a:p>
            <a:pPr marL="0" lvl="0" indent="0"/>
            <a:r>
              <a:rPr lang="en-US" dirty="0" smtClean="0"/>
              <a:t>Click to add presenter name, department</a:t>
            </a:r>
          </a:p>
        </p:txBody>
      </p:sp>
      <p:sp>
        <p:nvSpPr>
          <p:cNvPr id="8" name="Date Placeholder 3"/>
          <p:cNvSpPr>
            <a:spLocks noGrp="1"/>
          </p:cNvSpPr>
          <p:nvPr>
            <p:ph type="dt" sz="half" idx="2"/>
          </p:nvPr>
        </p:nvSpPr>
        <p:spPr bwMode="gray">
          <a:xfrm>
            <a:off x="164592" y="2918461"/>
            <a:ext cx="3123564" cy="273844"/>
          </a:xfrm>
          <a:prstGeom prst="rect">
            <a:avLst/>
          </a:prstGeom>
        </p:spPr>
        <p:txBody>
          <a:bodyPr vert="horz" lIns="91440" tIns="45720" rIns="91440" bIns="0" rtlCol="0" anchor="b" anchorCtr="0"/>
          <a:lstStyle>
            <a:lvl1pPr>
              <a:defRPr lang="en-US" sz="900" cap="none" smtClean="0">
                <a:latin typeface="Mark Offc For MC Medium" panose="020B0604020101010102" pitchFamily="34" charset="0"/>
              </a:defRPr>
            </a:lvl1pPr>
          </a:lstStyle>
          <a:p>
            <a:r>
              <a:rPr lang="en-US" smtClean="0"/>
              <a:t>November 10, 2018</a:t>
            </a:r>
            <a:endParaRPr lang="en-US" dirty="0"/>
          </a:p>
        </p:txBody>
      </p:sp>
      <p:sp>
        <p:nvSpPr>
          <p:cNvPr id="24" name="Subtitle 2"/>
          <p:cNvSpPr>
            <a:spLocks noGrp="1"/>
          </p:cNvSpPr>
          <p:nvPr>
            <p:ph type="subTitle" idx="1"/>
          </p:nvPr>
        </p:nvSpPr>
        <p:spPr bwMode="gray">
          <a:xfrm>
            <a:off x="164592" y="2469416"/>
            <a:ext cx="4365625" cy="498725"/>
          </a:xfrm>
          <a:ln>
            <a:noFill/>
          </a:ln>
        </p:spPr>
        <p:txBody>
          <a:bodyPr rIns="91440"/>
          <a:lstStyle>
            <a:lvl1pPr marL="0" indent="0" algn="l">
              <a:lnSpc>
                <a:spcPct val="80000"/>
              </a:lnSpc>
              <a:buNone/>
              <a:defRPr sz="1400">
                <a:solidFill>
                  <a:schemeClr val="tx1"/>
                </a:solidFill>
                <a:latin typeface="+mj-lt"/>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smtClean="0"/>
              <a:t>Click to edit Master subtitle style</a:t>
            </a:r>
            <a:endParaRPr lang="en-US" dirty="0"/>
          </a:p>
        </p:txBody>
      </p:sp>
      <p:sp>
        <p:nvSpPr>
          <p:cNvPr id="23" name="Title 1"/>
          <p:cNvSpPr>
            <a:spLocks noGrp="1"/>
          </p:cNvSpPr>
          <p:nvPr>
            <p:ph type="ctrTitle"/>
          </p:nvPr>
        </p:nvSpPr>
        <p:spPr bwMode="gray">
          <a:xfrm>
            <a:off x="164592" y="591029"/>
            <a:ext cx="4365625" cy="1865126"/>
          </a:xfrm>
          <a:ln>
            <a:noFill/>
          </a:ln>
        </p:spPr>
        <p:txBody>
          <a:bodyPr rIns="91440" anchor="b"/>
          <a:lstStyle>
            <a:lvl1pPr algn="l">
              <a:lnSpc>
                <a:spcPct val="80000"/>
              </a:lnSpc>
              <a:defRPr sz="4800" b="0">
                <a:solidFill>
                  <a:schemeClr val="tx1"/>
                </a:solidFill>
                <a:latin typeface="+mj-lt"/>
              </a:defRPr>
            </a:lvl1pPr>
          </a:lstStyle>
          <a:p>
            <a:r>
              <a:rPr lang="en-US" smtClean="0"/>
              <a:t>Click to edit Master title style</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032" y="4480560"/>
            <a:ext cx="1745991" cy="308620"/>
          </a:xfrm>
          <a:prstGeom prst="rect">
            <a:avLst/>
          </a:prstGeom>
        </p:spPr>
      </p:pic>
    </p:spTree>
    <p:extLst>
      <p:ext uri="{BB962C8B-B14F-4D97-AF65-F5344CB8AC3E}">
        <p14:creationId xmlns:p14="http://schemas.microsoft.com/office/powerpoint/2010/main" val="4767070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f Contents">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pPr/>
              <a:t>‹#›</a:t>
            </a:fld>
            <a:endParaRPr lang="en-US" dirty="0"/>
          </a:p>
        </p:txBody>
      </p:sp>
      <p:sp>
        <p:nvSpPr>
          <p:cNvPr id="12" name="Footer Placeholder 4"/>
          <p:cNvSpPr>
            <a:spLocks noGrp="1"/>
          </p:cNvSpPr>
          <p:nvPr>
            <p:ph type="ftr" sz="quarter" idx="16"/>
          </p:nvPr>
        </p:nvSpPr>
        <p:spPr bwMode="gray"/>
        <p:txBody>
          <a:bodyPr/>
          <a:lstStyle/>
          <a:p>
            <a:endParaRPr lang="en-US" dirty="0"/>
          </a:p>
        </p:txBody>
      </p:sp>
      <p:sp>
        <p:nvSpPr>
          <p:cNvPr id="11" name="Date Placeholder 3"/>
          <p:cNvSpPr>
            <a:spLocks noGrp="1"/>
          </p:cNvSpPr>
          <p:nvPr>
            <p:ph type="dt" sz="half" idx="15"/>
          </p:nvPr>
        </p:nvSpPr>
        <p:spPr bwMode="gray"/>
        <p:txBody>
          <a:bodyPr/>
          <a:lstStyle/>
          <a:p>
            <a:r>
              <a:rPr lang="en-US" smtClean="0"/>
              <a:t>November 10, 2018</a:t>
            </a:r>
            <a:endParaRPr lang="en-US" dirty="0"/>
          </a:p>
        </p:txBody>
      </p:sp>
      <p:sp>
        <p:nvSpPr>
          <p:cNvPr id="8" name="Text Placeholder 7"/>
          <p:cNvSpPr>
            <a:spLocks noGrp="1"/>
          </p:cNvSpPr>
          <p:nvPr>
            <p:ph type="body" sz="quarter" idx="14"/>
          </p:nvPr>
        </p:nvSpPr>
        <p:spPr bwMode="gray">
          <a:xfrm>
            <a:off x="3119438" y="1042416"/>
            <a:ext cx="5786438" cy="3282696"/>
          </a:xfrm>
        </p:spPr>
        <p:txBody>
          <a:bodyPr/>
          <a:lstStyle>
            <a:lvl1pPr marL="342900" indent="-342900">
              <a:buSzPct val="50000"/>
              <a:buFont typeface="+mj-lt"/>
              <a:buAutoNum type="arabicPeriod"/>
              <a:defRPr sz="2200"/>
            </a:lvl1pPr>
            <a:lvl2pPr marL="511175" indent="-138113">
              <a:buFont typeface="Mark Offc For MC" panose="020B0604020202020204" pitchFamily="34" charset="0"/>
              <a:buChar char="•"/>
              <a:defRPr/>
            </a:lvl2pPr>
            <a:lvl3pPr marL="514350" indent="0">
              <a:buNone/>
              <a:defRPr/>
            </a:lvl3pPr>
            <a:lvl4pPr marL="747713" indent="-131763">
              <a:defRPr/>
            </a:lvl4pPr>
            <a:lvl5pPr marL="855663" indent="-114300">
              <a:defRPr/>
            </a:lvl5pPr>
          </a:lstStyle>
          <a:p>
            <a:pPr lvl="0"/>
            <a:r>
              <a:rPr lang="en-US" smtClean="0"/>
              <a:t>Click to edit Master text styles</a:t>
            </a:r>
          </a:p>
          <a:p>
            <a:pPr lvl="1"/>
            <a:r>
              <a:rPr lang="en-US" smtClean="0"/>
              <a:t>Second level</a:t>
            </a:r>
          </a:p>
        </p:txBody>
      </p:sp>
      <p:sp>
        <p:nvSpPr>
          <p:cNvPr id="22" name="Subtitle 2"/>
          <p:cNvSpPr>
            <a:spLocks noGrp="1"/>
          </p:cNvSpPr>
          <p:nvPr>
            <p:ph type="body" idx="13" hasCustomPrompt="1"/>
          </p:nvPr>
        </p:nvSpPr>
        <p:spPr bwMode="gray">
          <a:xfrm>
            <a:off x="164592" y="1042416"/>
            <a:ext cx="2725896" cy="617934"/>
          </a:xfrm>
        </p:spPr>
        <p:txBody>
          <a:bodyPr rIns="0" anchor="t" anchorCtr="0"/>
          <a:lstStyle>
            <a:lvl1pPr marL="0" indent="0">
              <a:buNone/>
              <a:defRPr sz="1400" b="0">
                <a:latin typeface="Mark Offc For MC" panose="020B0504020101010102"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smtClean="0"/>
              <a:t>Click to add subtitle or secondary text</a:t>
            </a:r>
          </a:p>
        </p:txBody>
      </p:sp>
      <p:sp>
        <p:nvSpPr>
          <p:cNvPr id="7" name="Title 1"/>
          <p:cNvSpPr>
            <a:spLocks noGrp="1"/>
          </p:cNvSpPr>
          <p:nvPr>
            <p:ph type="title"/>
          </p:nvPr>
        </p:nvSpPr>
        <p:spPr bwMode="gray"/>
        <p:txBody>
          <a:bodyPr/>
          <a:lstStyle/>
          <a:p>
            <a:r>
              <a:rPr lang="en-US" smtClean="0"/>
              <a:t>Click to edit Master title style</a:t>
            </a:r>
            <a:endParaRPr lang="en-US" dirty="0"/>
          </a:p>
        </p:txBody>
      </p:sp>
    </p:spTree>
    <p:extLst>
      <p:ext uri="{BB962C8B-B14F-4D97-AF65-F5344CB8AC3E}">
        <p14:creationId xmlns:p14="http://schemas.microsoft.com/office/powerpoint/2010/main" val="22538740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pPr/>
              <a:t>‹#›</a:t>
            </a:fld>
            <a:endParaRPr lang="en-US" dirty="0"/>
          </a:p>
        </p:txBody>
      </p:sp>
      <p:sp>
        <p:nvSpPr>
          <p:cNvPr id="12" name="Footer Placeholder 4"/>
          <p:cNvSpPr>
            <a:spLocks noGrp="1"/>
          </p:cNvSpPr>
          <p:nvPr>
            <p:ph type="ftr" sz="quarter" idx="16"/>
          </p:nvPr>
        </p:nvSpPr>
        <p:spPr bwMode="gray"/>
        <p:txBody>
          <a:bodyPr/>
          <a:lstStyle/>
          <a:p>
            <a:endParaRPr lang="en-US" dirty="0"/>
          </a:p>
        </p:txBody>
      </p:sp>
      <p:sp>
        <p:nvSpPr>
          <p:cNvPr id="11" name="Date Placeholder 3"/>
          <p:cNvSpPr>
            <a:spLocks noGrp="1"/>
          </p:cNvSpPr>
          <p:nvPr>
            <p:ph type="dt" sz="half" idx="15"/>
          </p:nvPr>
        </p:nvSpPr>
        <p:spPr bwMode="gray"/>
        <p:txBody>
          <a:bodyPr/>
          <a:lstStyle/>
          <a:p>
            <a:r>
              <a:rPr lang="en-US" smtClean="0"/>
              <a:t>November 10, 2018</a:t>
            </a:r>
            <a:endParaRPr lang="en-US" dirty="0"/>
          </a:p>
        </p:txBody>
      </p:sp>
      <p:sp>
        <p:nvSpPr>
          <p:cNvPr id="8" name="Text Placeholder 7"/>
          <p:cNvSpPr>
            <a:spLocks noGrp="1"/>
          </p:cNvSpPr>
          <p:nvPr>
            <p:ph type="body" sz="quarter" idx="14"/>
          </p:nvPr>
        </p:nvSpPr>
        <p:spPr bwMode="gray">
          <a:xfrm>
            <a:off x="3119438" y="192088"/>
            <a:ext cx="5786438" cy="412574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bwMode="gray"/>
        <p:txBody>
          <a:bodyPr/>
          <a:lstStyle/>
          <a:p>
            <a:r>
              <a:rPr lang="en-US" smtClean="0"/>
              <a:t>Click to edit Master title style</a:t>
            </a:r>
            <a:endParaRPr lang="en-US" dirty="0"/>
          </a:p>
        </p:txBody>
      </p:sp>
    </p:spTree>
    <p:extLst>
      <p:ext uri="{BB962C8B-B14F-4D97-AF65-F5344CB8AC3E}">
        <p14:creationId xmlns:p14="http://schemas.microsoft.com/office/powerpoint/2010/main" val="22349876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oleObject" Target="../embeddings/oleObject1.bin"/><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tags" Target="../tags/tag1.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image" Target="../media/image1.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vmlDrawing" Target="../drawings/vmlDrawing1.vml"/><Relationship Id="rId30"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256032" y="4892040"/>
            <a:ext cx="825845" cy="145737"/>
          </a:xfrm>
          <a:prstGeom prst="rect">
            <a:avLst/>
          </a:prstGeom>
        </p:spPr>
      </p:pic>
      <p:sp>
        <p:nvSpPr>
          <p:cNvPr id="7" name="Legal"/>
          <p:cNvSpPr/>
          <p:nvPr userDrawn="1"/>
        </p:nvSpPr>
        <p:spPr bwMode="gray">
          <a:xfrm>
            <a:off x="8980380" y="3298031"/>
            <a:ext cx="90964" cy="1481030"/>
          </a:xfrm>
          <a:prstGeom prst="rect">
            <a:avLst/>
          </a:prstGeom>
        </p:spPr>
        <p:txBody>
          <a:bodyPr vert="vert270" wrap="none" lIns="91440" tIns="45720" rIns="91440" bIns="45720" rtlCol="0" anchor="ctr"/>
          <a:lstStyle/>
          <a:p>
            <a:pPr lvl="0" algn="l"/>
            <a:r>
              <a:rPr lang="en-US" sz="400" b="0" cap="none" baseline="0" noProof="0" smtClean="0">
                <a:solidFill>
                  <a:srgbClr val="A2A2A2"/>
                </a:solidFill>
                <a:latin typeface="Mark Offc For MC" panose="020B0504020101010102" pitchFamily="34" charset="0"/>
              </a:rPr>
              <a:t>©2018 Mastercard. Proprietary and Confidential.</a:t>
            </a:r>
            <a:endParaRPr lang="en-US" sz="400" b="0" cap="none" baseline="0" dirty="0">
              <a:solidFill>
                <a:srgbClr val="A2A2A2"/>
              </a:solidFill>
              <a:latin typeface="Mark Offc For MC" panose="020B0504020101010102" pitchFamily="34" charset="0"/>
            </a:endParaRPr>
          </a:p>
        </p:txBody>
      </p:sp>
      <p:sp>
        <p:nvSpPr>
          <p:cNvPr id="6" name="Slide Number Placeholder 5"/>
          <p:cNvSpPr>
            <a:spLocks noGrp="1"/>
          </p:cNvSpPr>
          <p:nvPr>
            <p:ph type="sldNum" sz="quarter" idx="4"/>
          </p:nvPr>
        </p:nvSpPr>
        <p:spPr bwMode="gray">
          <a:xfrm>
            <a:off x="8470301" y="4817955"/>
            <a:ext cx="435577" cy="273844"/>
          </a:xfrm>
          <a:prstGeom prst="rect">
            <a:avLst/>
          </a:prstGeom>
        </p:spPr>
        <p:txBody>
          <a:bodyPr vert="horz" lIns="91440" tIns="45720" rIns="0" bIns="45720" rtlCol="0" anchor="ctr"/>
          <a:lstStyle>
            <a:lvl1pPr algn="r">
              <a:defRPr sz="600" b="1" cap="all" baseline="0">
                <a:solidFill>
                  <a:schemeClr val="tx1"/>
                </a:solidFill>
                <a:latin typeface="Mark Offc For MC" panose="020B0504020101010102" pitchFamily="34" charset="0"/>
              </a:defRPr>
            </a:lvl1pPr>
          </a:lstStyle>
          <a:p>
            <a:fld id="{3AB2DB24-5BB4-4F1B-973E-A10FA63DFB9A}" type="slidenum">
              <a:rPr lang="en-US" smtClean="0"/>
              <a:pPr/>
              <a:t>‹#›</a:t>
            </a:fld>
            <a:endParaRPr lang="en-US" dirty="0"/>
          </a:p>
        </p:txBody>
      </p:sp>
      <p:sp>
        <p:nvSpPr>
          <p:cNvPr id="5" name="Footer Placeholder 4"/>
          <p:cNvSpPr>
            <a:spLocks noGrp="1"/>
          </p:cNvSpPr>
          <p:nvPr>
            <p:ph type="ftr" sz="quarter" idx="3"/>
          </p:nvPr>
        </p:nvSpPr>
        <p:spPr bwMode="gray">
          <a:xfrm>
            <a:off x="4721013" y="4817955"/>
            <a:ext cx="3600276" cy="273844"/>
          </a:xfrm>
          <a:prstGeom prst="rect">
            <a:avLst/>
          </a:prstGeom>
        </p:spPr>
        <p:txBody>
          <a:bodyPr vert="horz" lIns="91440" tIns="45720" rIns="0" bIns="45720" rtlCol="0" anchor="ctr" anchorCtr="0"/>
          <a:lstStyle>
            <a:lvl1pPr algn="r">
              <a:defRPr sz="600" b="1" cap="all" baseline="0">
                <a:solidFill>
                  <a:schemeClr val="tx1"/>
                </a:solidFill>
                <a:latin typeface="Mark Offc For MC" panose="020B0504020101010102" pitchFamily="34" charset="0"/>
              </a:defRPr>
            </a:lvl1pPr>
          </a:lstStyle>
          <a:p>
            <a:endParaRPr lang="en-US" dirty="0"/>
          </a:p>
        </p:txBody>
      </p:sp>
      <p:sp>
        <p:nvSpPr>
          <p:cNvPr id="4" name="Date Placeholder 3"/>
          <p:cNvSpPr>
            <a:spLocks noGrp="1"/>
          </p:cNvSpPr>
          <p:nvPr>
            <p:ph type="dt" sz="half" idx="2"/>
          </p:nvPr>
        </p:nvSpPr>
        <p:spPr bwMode="gray">
          <a:xfrm>
            <a:off x="3119090" y="4817955"/>
            <a:ext cx="1452909" cy="273844"/>
          </a:xfrm>
          <a:prstGeom prst="rect">
            <a:avLst/>
          </a:prstGeom>
        </p:spPr>
        <p:txBody>
          <a:bodyPr vert="horz" lIns="91440" tIns="45720" rIns="91440" bIns="45720" rtlCol="0" anchor="ctr"/>
          <a:lstStyle>
            <a:lvl1pPr algn="l">
              <a:defRPr sz="600" b="0" cap="all" baseline="0">
                <a:solidFill>
                  <a:schemeClr val="tx1"/>
                </a:solidFill>
                <a:latin typeface="Mark Offc For MC" panose="020B0504020101010102" pitchFamily="34" charset="0"/>
              </a:defRPr>
            </a:lvl1pPr>
          </a:lstStyle>
          <a:p>
            <a:r>
              <a:rPr lang="en-US" smtClean="0"/>
              <a:t>November 10, 2018</a:t>
            </a:r>
            <a:endParaRPr lang="en-US" dirty="0"/>
          </a:p>
        </p:txBody>
      </p:sp>
      <p:sp>
        <p:nvSpPr>
          <p:cNvPr id="3" name="Text Placeholder 2"/>
          <p:cNvSpPr>
            <a:spLocks noGrp="1"/>
          </p:cNvSpPr>
          <p:nvPr>
            <p:ph type="body" idx="1"/>
          </p:nvPr>
        </p:nvSpPr>
        <p:spPr bwMode="gray">
          <a:xfrm>
            <a:off x="3119089" y="192024"/>
            <a:ext cx="5786787" cy="4125806"/>
          </a:xfrm>
          <a:prstGeom prst="rect">
            <a:avLst/>
          </a:prstGeom>
        </p:spPr>
        <p:txBody>
          <a:bodyPr vert="horz" lIns="91440" tIns="45720" rIns="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bwMode="gray">
          <a:xfrm>
            <a:off x="164593" y="192025"/>
            <a:ext cx="2725897" cy="535531"/>
          </a:xfrm>
          <a:prstGeom prst="rect">
            <a:avLst/>
          </a:prstGeom>
        </p:spPr>
        <p:txBody>
          <a:bodyPr vert="horz" wrap="square" lIns="91440" tIns="45720" rIns="91440" bIns="45720" rtlCol="0" anchor="t" anchorCtr="0">
            <a:spAutoFit/>
          </a:bodyPr>
          <a:lstStyle/>
          <a:p>
            <a:r>
              <a:rPr lang="en-US" smtClean="0"/>
              <a:t>Click to edit Master title style</a:t>
            </a:r>
            <a:endParaRPr lang="en-US" dirty="0"/>
          </a:p>
        </p:txBody>
      </p:sp>
    </p:spTree>
    <p:extLst>
      <p:ext uri="{BB962C8B-B14F-4D97-AF65-F5344CB8AC3E}">
        <p14:creationId xmlns:p14="http://schemas.microsoft.com/office/powerpoint/2010/main" val="3288462399"/>
      </p:ext>
    </p:extLst>
  </p:cSld>
  <p:clrMap bg1="lt1" tx1="dk1" bg2="lt2" tx2="dk2" accent1="accent1" accent2="accent2" accent3="accent3" accent4="accent4" accent5="accent5" accent6="accent6" hlink="hlink" folHlink="folHlink"/>
  <p:sldLayoutIdLst>
    <p:sldLayoutId id="2147483703" r:id="rId1"/>
    <p:sldLayoutId id="2147483681" r:id="rId2"/>
    <p:sldLayoutId id="2147483682" r:id="rId3"/>
    <p:sldLayoutId id="2147483701" r:id="rId4"/>
    <p:sldLayoutId id="2147483688" r:id="rId5"/>
    <p:sldLayoutId id="2147483687" r:id="rId6"/>
    <p:sldLayoutId id="2147483702" r:id="rId7"/>
    <p:sldLayoutId id="2147483650" r:id="rId8"/>
    <p:sldLayoutId id="2147483712" r:id="rId9"/>
    <p:sldLayoutId id="2147483710" r:id="rId10"/>
    <p:sldLayoutId id="2147483709" r:id="rId11"/>
    <p:sldLayoutId id="2147483708" r:id="rId12"/>
    <p:sldLayoutId id="2147483707" r:id="rId13"/>
    <p:sldLayoutId id="2147483706" r:id="rId14"/>
    <p:sldLayoutId id="2147483704" r:id="rId15"/>
    <p:sldLayoutId id="2147483711" r:id="rId16"/>
    <p:sldLayoutId id="2147483655" r:id="rId17"/>
    <p:sldLayoutId id="2147483695" r:id="rId18"/>
    <p:sldLayoutId id="2147483671" r:id="rId19"/>
    <p:sldLayoutId id="2147483677" r:id="rId20"/>
    <p:sldLayoutId id="2147483713" r:id="rId21"/>
    <p:sldLayoutId id="2147483699" r:id="rId22"/>
    <p:sldLayoutId id="2147483700" r:id="rId23"/>
    <p:sldLayoutId id="2147483651" r:id="rId24"/>
    <p:sldLayoutId id="2147483691" r:id="rId25"/>
  </p:sldLayoutIdLst>
  <p:timing>
    <p:tnLst>
      <p:par>
        <p:cTn id="1" dur="indefinite" restart="never" nodeType="tmRoot"/>
      </p:par>
    </p:tnLst>
  </p:timing>
  <p:hf hdr="0"/>
  <p:txStyles>
    <p:titleStyle>
      <a:lvl1pPr algn="l" defTabSz="685783" rtl="0" eaLnBrk="1" latinLnBrk="0" hangingPunct="1">
        <a:lnSpc>
          <a:spcPct val="90000"/>
        </a:lnSpc>
        <a:spcBef>
          <a:spcPct val="0"/>
        </a:spcBef>
        <a:buNone/>
        <a:defRPr sz="1600" b="1" kern="1200">
          <a:solidFill>
            <a:schemeClr val="tx1"/>
          </a:solidFill>
          <a:latin typeface="Mark Offc For MC" panose="020B0504020101010102" pitchFamily="34" charset="0"/>
          <a:ea typeface="+mj-ea"/>
          <a:cs typeface="+mj-cs"/>
        </a:defRPr>
      </a:lvl1pPr>
    </p:titleStyle>
    <p:bodyStyle>
      <a:lvl1pPr marL="115885" indent="-115885" algn="l" defTabSz="685783" rtl="0" eaLnBrk="1" latinLnBrk="0" hangingPunct="1">
        <a:lnSpc>
          <a:spcPct val="90000"/>
        </a:lnSpc>
        <a:spcBef>
          <a:spcPts val="1200"/>
        </a:spcBef>
        <a:buFont typeface="Mark Offc For MC" panose="020B0504020101010102" pitchFamily="34" charset="0"/>
        <a:buChar char="•"/>
        <a:defRPr sz="1600" kern="1200">
          <a:solidFill>
            <a:schemeClr val="tx1"/>
          </a:solidFill>
          <a:latin typeface="+mn-lt"/>
          <a:ea typeface="+mn-ea"/>
          <a:cs typeface="+mn-cs"/>
        </a:defRPr>
      </a:lvl1pPr>
      <a:lvl2pPr marL="287331" indent="-139697" algn="l" defTabSz="685783" rtl="0" eaLnBrk="1" latinLnBrk="0" hangingPunct="1">
        <a:lnSpc>
          <a:spcPct val="90000"/>
        </a:lnSpc>
        <a:spcBef>
          <a:spcPts val="200"/>
        </a:spcBef>
        <a:buFont typeface="Mark Offc For MC" panose="020B0504020101010102" pitchFamily="34" charset="0"/>
        <a:buChar char="–"/>
        <a:defRPr sz="1400" kern="1200">
          <a:solidFill>
            <a:schemeClr val="tx1"/>
          </a:solidFill>
          <a:latin typeface="+mn-lt"/>
          <a:ea typeface="+mn-ea"/>
          <a:cs typeface="+mn-cs"/>
        </a:defRPr>
      </a:lvl2pPr>
      <a:lvl3pPr marL="403215" indent="-115885"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3pPr>
      <a:lvl4pPr marL="568311" indent="-133347"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4pPr>
      <a:lvl5pPr marL="684196" indent="-115885" algn="l" defTabSz="685783" rtl="0" eaLnBrk="1" latinLnBrk="0" hangingPunct="1">
        <a:lnSpc>
          <a:spcPct val="90000"/>
        </a:lnSpc>
        <a:spcBef>
          <a:spcPts val="300"/>
        </a:spcBef>
        <a:buFont typeface="Mark Offc For MC" panose="020B0504020101010102" pitchFamily="34" charset="0"/>
        <a:buChar char="•"/>
        <a:defRPr sz="10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1919" userDrawn="1">
          <p15:clr>
            <a:srgbClr val="F26B43"/>
          </p15:clr>
        </p15:guide>
        <p15:guide id="4" pos="3843" userDrawn="1">
          <p15:clr>
            <a:srgbClr val="F26B43"/>
          </p15:clr>
        </p15:guide>
        <p15:guide id="5" orient="horz" pos="2903" userDrawn="1">
          <p15:clr>
            <a:srgbClr val="F26B43"/>
          </p15:clr>
        </p15:guide>
        <p15:guide id="6" orient="horz" pos="30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8"/>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7" name="think-cell Slide" r:id="rId29" imgW="270" imgH="270" progId="TCLayout.ActiveDocument.1">
                  <p:embed/>
                </p:oleObj>
              </mc:Choice>
              <mc:Fallback>
                <p:oleObj name="think-cell Slide" r:id="rId29" imgW="270" imgH="270" progId="TCLayout.ActiveDocument.1">
                  <p:embed/>
                  <p:pic>
                    <p:nvPicPr>
                      <p:cNvPr id="0" name=""/>
                      <p:cNvPicPr/>
                      <p:nvPr/>
                    </p:nvPicPr>
                    <p:blipFill>
                      <a:blip r:embed="rId30"/>
                      <a:stretch>
                        <a:fillRect/>
                      </a:stretch>
                    </p:blipFill>
                    <p:spPr>
                      <a:xfrm>
                        <a:off x="1588" y="1588"/>
                        <a:ext cx="1587" cy="1587"/>
                      </a:xfrm>
                      <a:prstGeom prst="rect">
                        <a:avLst/>
                      </a:prstGeom>
                    </p:spPr>
                  </p:pic>
                </p:oleObj>
              </mc:Fallback>
            </mc:AlternateContent>
          </a:graphicData>
        </a:graphic>
      </p:graphicFrame>
      <p:pic>
        <p:nvPicPr>
          <p:cNvPr id="8" name="Picture 7"/>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256032" y="4892040"/>
            <a:ext cx="825845" cy="145737"/>
          </a:xfrm>
          <a:prstGeom prst="rect">
            <a:avLst/>
          </a:prstGeom>
        </p:spPr>
      </p:pic>
      <p:sp>
        <p:nvSpPr>
          <p:cNvPr id="7" name="Legal"/>
          <p:cNvSpPr/>
          <p:nvPr userDrawn="1"/>
        </p:nvSpPr>
        <p:spPr bwMode="gray">
          <a:xfrm>
            <a:off x="8980380" y="3298031"/>
            <a:ext cx="90964" cy="1481030"/>
          </a:xfrm>
          <a:prstGeom prst="rect">
            <a:avLst/>
          </a:prstGeom>
        </p:spPr>
        <p:txBody>
          <a:bodyPr vert="vert270" wrap="none" lIns="91440" tIns="45720" rIns="91440" bIns="45720" rtlCol="0" anchor="ctr"/>
          <a:lstStyle/>
          <a:p>
            <a:r>
              <a:rPr lang="en-US" sz="400" smtClean="0">
                <a:solidFill>
                  <a:srgbClr val="A2A2A2"/>
                </a:solidFill>
                <a:latin typeface="Mark Offc For MC" panose="020B0504020101010102" pitchFamily="34" charset="0"/>
              </a:rPr>
              <a:t>©2018 Mastercard. Proprietary and Confidential</a:t>
            </a:r>
            <a:endParaRPr lang="en-US" sz="400" dirty="0">
              <a:solidFill>
                <a:srgbClr val="A2A2A2"/>
              </a:solidFill>
              <a:latin typeface="Mark Offc For MC" panose="020B0504020101010102" pitchFamily="34" charset="0"/>
            </a:endParaRPr>
          </a:p>
        </p:txBody>
      </p:sp>
      <p:sp>
        <p:nvSpPr>
          <p:cNvPr id="6" name="Slide Number Placeholder 5"/>
          <p:cNvSpPr>
            <a:spLocks noGrp="1"/>
          </p:cNvSpPr>
          <p:nvPr>
            <p:ph type="sldNum" sz="quarter" idx="4"/>
          </p:nvPr>
        </p:nvSpPr>
        <p:spPr bwMode="gray">
          <a:xfrm>
            <a:off x="8470301" y="4817955"/>
            <a:ext cx="435577" cy="273844"/>
          </a:xfrm>
          <a:prstGeom prst="rect">
            <a:avLst/>
          </a:prstGeom>
        </p:spPr>
        <p:txBody>
          <a:bodyPr vert="horz" lIns="91440" tIns="45720" rIns="0" bIns="45720" rtlCol="0" anchor="ctr"/>
          <a:lstStyle>
            <a:lvl1pPr algn="r">
              <a:defRPr sz="600" b="1" cap="all" baseline="0">
                <a:solidFill>
                  <a:schemeClr val="tx1"/>
                </a:solidFill>
                <a:latin typeface="Mark Offc For MC" panose="020B0504020101010102" pitchFamily="34" charset="0"/>
              </a:defRPr>
            </a:lvl1pPr>
          </a:lstStyle>
          <a:p>
            <a:fld id="{3AB2DB24-5BB4-4F1B-973E-A10FA63DFB9A}" type="slidenum">
              <a:rPr lang="en-US" smtClean="0">
                <a:solidFill>
                  <a:srgbClr val="171717"/>
                </a:solidFill>
              </a:rPr>
              <a:pPr/>
              <a:t>‹#›</a:t>
            </a:fld>
            <a:endParaRPr lang="en-US" dirty="0">
              <a:solidFill>
                <a:srgbClr val="171717"/>
              </a:solidFill>
            </a:endParaRPr>
          </a:p>
        </p:txBody>
      </p:sp>
      <p:sp>
        <p:nvSpPr>
          <p:cNvPr id="5" name="Footer Placeholder 4"/>
          <p:cNvSpPr>
            <a:spLocks noGrp="1"/>
          </p:cNvSpPr>
          <p:nvPr>
            <p:ph type="ftr" sz="quarter" idx="3"/>
          </p:nvPr>
        </p:nvSpPr>
        <p:spPr bwMode="gray">
          <a:xfrm>
            <a:off x="4721013" y="4817955"/>
            <a:ext cx="3600276" cy="273844"/>
          </a:xfrm>
          <a:prstGeom prst="rect">
            <a:avLst/>
          </a:prstGeom>
        </p:spPr>
        <p:txBody>
          <a:bodyPr vert="horz" lIns="91440" tIns="45720" rIns="0" bIns="45720" rtlCol="0" anchor="ctr" anchorCtr="0"/>
          <a:lstStyle>
            <a:lvl1pPr algn="r">
              <a:defRPr sz="600" b="1" cap="all" baseline="0">
                <a:solidFill>
                  <a:schemeClr val="tx1"/>
                </a:solidFill>
                <a:latin typeface="Mark Offc For MC" panose="020B0504020101010102" pitchFamily="34" charset="0"/>
              </a:defRPr>
            </a:lvl1pPr>
          </a:lstStyle>
          <a:p>
            <a:endParaRPr lang="en-US" dirty="0">
              <a:solidFill>
                <a:srgbClr val="171717"/>
              </a:solidFill>
            </a:endParaRPr>
          </a:p>
        </p:txBody>
      </p:sp>
      <p:sp>
        <p:nvSpPr>
          <p:cNvPr id="4" name="Date Placeholder 3"/>
          <p:cNvSpPr>
            <a:spLocks noGrp="1"/>
          </p:cNvSpPr>
          <p:nvPr>
            <p:ph type="dt" sz="half" idx="2"/>
          </p:nvPr>
        </p:nvSpPr>
        <p:spPr bwMode="gray">
          <a:xfrm>
            <a:off x="3119090" y="4817955"/>
            <a:ext cx="1452909" cy="273844"/>
          </a:xfrm>
          <a:prstGeom prst="rect">
            <a:avLst/>
          </a:prstGeom>
        </p:spPr>
        <p:txBody>
          <a:bodyPr vert="horz" lIns="91440" tIns="45720" rIns="91440" bIns="45720" rtlCol="0" anchor="ctr"/>
          <a:lstStyle>
            <a:lvl1pPr algn="l">
              <a:defRPr sz="600" b="0" cap="all" baseline="0">
                <a:solidFill>
                  <a:schemeClr val="tx1"/>
                </a:solidFill>
                <a:latin typeface="Mark Offc For MC" panose="020B0504020101010102" pitchFamily="34" charset="0"/>
              </a:defRPr>
            </a:lvl1pPr>
          </a:lstStyle>
          <a:p>
            <a:r>
              <a:rPr lang="en-US" smtClean="0">
                <a:solidFill>
                  <a:srgbClr val="171717"/>
                </a:solidFill>
              </a:rPr>
              <a:t>March 7, 2018</a:t>
            </a:r>
            <a:endParaRPr lang="en-US" dirty="0">
              <a:solidFill>
                <a:srgbClr val="171717"/>
              </a:solidFill>
            </a:endParaRPr>
          </a:p>
        </p:txBody>
      </p:sp>
      <p:sp>
        <p:nvSpPr>
          <p:cNvPr id="3" name="Text Placeholder 2"/>
          <p:cNvSpPr>
            <a:spLocks noGrp="1"/>
          </p:cNvSpPr>
          <p:nvPr>
            <p:ph type="body" idx="1"/>
          </p:nvPr>
        </p:nvSpPr>
        <p:spPr bwMode="gray">
          <a:xfrm>
            <a:off x="3119089" y="192024"/>
            <a:ext cx="5786787" cy="4125806"/>
          </a:xfrm>
          <a:prstGeom prst="rect">
            <a:avLst/>
          </a:prstGeom>
        </p:spPr>
        <p:txBody>
          <a:bodyPr vert="horz" lIns="91440" tIns="45720" rIns="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bwMode="gray">
          <a:xfrm>
            <a:off x="164593" y="192025"/>
            <a:ext cx="2725897" cy="535531"/>
          </a:xfrm>
          <a:prstGeom prst="rect">
            <a:avLst/>
          </a:prstGeom>
        </p:spPr>
        <p:txBody>
          <a:bodyPr vert="horz" wrap="square" lIns="91440" tIns="45720" rIns="91440" bIns="45720" rtlCol="0" anchor="t" anchorCtr="0">
            <a:spAutoFit/>
          </a:bodyPr>
          <a:lstStyle/>
          <a:p>
            <a:r>
              <a:rPr lang="en-US" smtClean="0"/>
              <a:t>Click to edit Master title style</a:t>
            </a:r>
            <a:endParaRPr lang="en-US" dirty="0"/>
          </a:p>
        </p:txBody>
      </p:sp>
    </p:spTree>
    <p:extLst>
      <p:ext uri="{BB962C8B-B14F-4D97-AF65-F5344CB8AC3E}">
        <p14:creationId xmlns:p14="http://schemas.microsoft.com/office/powerpoint/2010/main" val="60788246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Lst>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1600" b="1" kern="1200">
          <a:solidFill>
            <a:schemeClr val="tx1"/>
          </a:solidFill>
          <a:latin typeface="Mark Offc For MC" panose="020B0504020101010102" pitchFamily="34" charset="0"/>
          <a:ea typeface="+mj-ea"/>
          <a:cs typeface="+mj-cs"/>
        </a:defRPr>
      </a:lvl1pPr>
    </p:titleStyle>
    <p:bodyStyle>
      <a:lvl1pPr marL="115885" indent="-115885" algn="l" defTabSz="685783" rtl="0" eaLnBrk="1" latinLnBrk="0" hangingPunct="1">
        <a:lnSpc>
          <a:spcPct val="90000"/>
        </a:lnSpc>
        <a:spcBef>
          <a:spcPts val="1200"/>
        </a:spcBef>
        <a:buFont typeface="Mark Offc For MC" panose="020B0504020101010102" pitchFamily="34" charset="0"/>
        <a:buChar char="•"/>
        <a:defRPr sz="1600" kern="1200">
          <a:solidFill>
            <a:schemeClr val="tx1"/>
          </a:solidFill>
          <a:latin typeface="+mn-lt"/>
          <a:ea typeface="+mn-ea"/>
          <a:cs typeface="+mn-cs"/>
        </a:defRPr>
      </a:lvl1pPr>
      <a:lvl2pPr marL="287331" indent="-139697" algn="l" defTabSz="685783" rtl="0" eaLnBrk="1" latinLnBrk="0" hangingPunct="1">
        <a:lnSpc>
          <a:spcPct val="90000"/>
        </a:lnSpc>
        <a:spcBef>
          <a:spcPts val="200"/>
        </a:spcBef>
        <a:buFont typeface="Mark Offc For MC" panose="020B0504020101010102" pitchFamily="34" charset="0"/>
        <a:buChar char="–"/>
        <a:defRPr sz="1400" kern="1200">
          <a:solidFill>
            <a:schemeClr val="tx1"/>
          </a:solidFill>
          <a:latin typeface="+mn-lt"/>
          <a:ea typeface="+mn-ea"/>
          <a:cs typeface="+mn-cs"/>
        </a:defRPr>
      </a:lvl2pPr>
      <a:lvl3pPr marL="403215" indent="-115885"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3pPr>
      <a:lvl4pPr marL="568311" indent="-133347"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4pPr>
      <a:lvl5pPr marL="684196" indent="-115885" algn="l" defTabSz="685783" rtl="0" eaLnBrk="1" latinLnBrk="0" hangingPunct="1">
        <a:lnSpc>
          <a:spcPct val="90000"/>
        </a:lnSpc>
        <a:spcBef>
          <a:spcPts val="300"/>
        </a:spcBef>
        <a:buFont typeface="Mark Offc For MC" panose="020B0504020101010102" pitchFamily="34" charset="0"/>
        <a:buChar char="•"/>
        <a:defRPr sz="10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1919">
          <p15:clr>
            <a:srgbClr val="F26B43"/>
          </p15:clr>
        </p15:guide>
        <p15:guide id="4" pos="3843">
          <p15:clr>
            <a:srgbClr val="F26B43"/>
          </p15:clr>
        </p15:guide>
        <p15:guide id="5" orient="horz" pos="2903">
          <p15:clr>
            <a:srgbClr val="F26B43"/>
          </p15:clr>
        </p15:guide>
        <p15:guide id="6" orient="horz" pos="30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0.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10.xml"/><Relationship Id="rId5" Type="http://schemas.openxmlformats.org/officeDocument/2006/relationships/chart" Target="../charts/char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164592" y="3217936"/>
            <a:ext cx="3124200" cy="170816"/>
          </a:xfrm>
        </p:spPr>
        <p:txBody>
          <a:bodyPr/>
          <a:lstStyle/>
          <a:p>
            <a:r>
              <a:rPr lang="hu-HU" dirty="0"/>
              <a:t>Martinovic </a:t>
            </a:r>
            <a:r>
              <a:rPr lang="hu-HU" dirty="0" smtClean="0"/>
              <a:t>Boris, Mastercard Europe</a:t>
            </a:r>
            <a:endParaRPr lang="en-US" dirty="0"/>
          </a:p>
        </p:txBody>
      </p:sp>
      <p:sp>
        <p:nvSpPr>
          <p:cNvPr id="13" name="Date Placeholder 12"/>
          <p:cNvSpPr>
            <a:spLocks noGrp="1"/>
          </p:cNvSpPr>
          <p:nvPr>
            <p:ph type="dt" sz="half" idx="2"/>
          </p:nvPr>
        </p:nvSpPr>
        <p:spPr/>
        <p:txBody>
          <a:bodyPr/>
          <a:lstStyle/>
          <a:p>
            <a:r>
              <a:rPr lang="en-US" dirty="0" smtClean="0"/>
              <a:t>November </a:t>
            </a:r>
            <a:r>
              <a:rPr lang="hu-HU" dirty="0" smtClean="0"/>
              <a:t>22</a:t>
            </a:r>
            <a:r>
              <a:rPr lang="en-US" dirty="0" smtClean="0"/>
              <a:t>, </a:t>
            </a:r>
            <a:r>
              <a:rPr lang="en-US" dirty="0" smtClean="0"/>
              <a:t>2018</a:t>
            </a:r>
            <a:endParaRPr lang="en-US" dirty="0"/>
          </a:p>
        </p:txBody>
      </p:sp>
      <p:sp>
        <p:nvSpPr>
          <p:cNvPr id="5" name="Subtitle 4"/>
          <p:cNvSpPr>
            <a:spLocks noGrp="1"/>
          </p:cNvSpPr>
          <p:nvPr>
            <p:ph type="subTitle" idx="1"/>
          </p:nvPr>
        </p:nvSpPr>
        <p:spPr/>
        <p:txBody>
          <a:bodyPr/>
          <a:lstStyle/>
          <a:p>
            <a:r>
              <a:rPr lang="hu-HU" dirty="0" smtClean="0"/>
              <a:t>MABISZ </a:t>
            </a:r>
            <a:r>
              <a:rPr lang="hu-HU" dirty="0" err="1" smtClean="0"/>
              <a:t>Conference</a:t>
            </a:r>
            <a:endParaRPr lang="en-US" dirty="0"/>
          </a:p>
        </p:txBody>
      </p:sp>
      <p:sp>
        <p:nvSpPr>
          <p:cNvPr id="2" name="Title 1"/>
          <p:cNvSpPr>
            <a:spLocks noGrp="1"/>
          </p:cNvSpPr>
          <p:nvPr>
            <p:ph type="ctrTitle"/>
          </p:nvPr>
        </p:nvSpPr>
        <p:spPr>
          <a:xfrm>
            <a:off x="164592" y="369431"/>
            <a:ext cx="5799531" cy="2086725"/>
          </a:xfrm>
        </p:spPr>
        <p:txBody>
          <a:bodyPr/>
          <a:lstStyle/>
          <a:p>
            <a:r>
              <a:rPr lang="en-US" dirty="0" smtClean="0"/>
              <a:t>E-commerce  payments for insurance</a:t>
            </a:r>
            <a:endParaRPr lang="en-US" dirty="0"/>
          </a:p>
        </p:txBody>
      </p:sp>
    </p:spTree>
    <p:extLst>
      <p:ext uri="{BB962C8B-B14F-4D97-AF65-F5344CB8AC3E}">
        <p14:creationId xmlns:p14="http://schemas.microsoft.com/office/powerpoint/2010/main" val="187833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582923" y="379378"/>
            <a:ext cx="7978151" cy="4712421"/>
          </a:xfrm>
        </p:spPr>
        <p:txBody>
          <a:bodyPr/>
          <a:lstStyle/>
          <a:p>
            <a:pPr marL="0" indent="0" algn="just">
              <a:buNone/>
            </a:pPr>
            <a:r>
              <a:rPr lang="en-US" sz="1100" dirty="0"/>
              <a:t>Legal Disclaimer </a:t>
            </a:r>
          </a:p>
          <a:p>
            <a:pPr marL="0" indent="0" algn="just">
              <a:buNone/>
            </a:pPr>
            <a:r>
              <a:rPr lang="en-US" sz="1100" dirty="0"/>
              <a:t>This document contains the proprietary and confidential information of </a:t>
            </a:r>
            <a:r>
              <a:rPr lang="en-US" sz="1100" dirty="0" smtClean="0"/>
              <a:t>Mastercard </a:t>
            </a:r>
            <a:r>
              <a:rPr lang="en-US" sz="1100" dirty="0"/>
              <a:t>Europe SA </a:t>
            </a:r>
            <a:r>
              <a:rPr lang="en-US" sz="1100" dirty="0" smtClean="0"/>
              <a:t>(“Mastercard”) </a:t>
            </a:r>
            <a:r>
              <a:rPr lang="en-US" sz="1100" dirty="0"/>
              <a:t>and the information provided herein is strictly confidential. It is intended to be used internally within your organization and by receiving this information, you agree that that except with the prior written permission of </a:t>
            </a:r>
            <a:r>
              <a:rPr lang="en-US" sz="1100" dirty="0" smtClean="0"/>
              <a:t>Mastercard, </a:t>
            </a:r>
            <a:r>
              <a:rPr lang="en-US" sz="1100" dirty="0"/>
              <a:t>such information shall not be used for any unauthorized purpose and shall not be published or disclosed to third parties, in whole or part.</a:t>
            </a:r>
          </a:p>
          <a:p>
            <a:pPr marL="0" indent="0" algn="just">
              <a:buNone/>
            </a:pPr>
            <a:r>
              <a:rPr lang="en-US" sz="1100" dirty="0"/>
              <a:t>Information in this presentation or in any report or deliverable provided by </a:t>
            </a:r>
            <a:r>
              <a:rPr lang="en-US" sz="1100" dirty="0" smtClean="0"/>
              <a:t>Mastercard </a:t>
            </a:r>
            <a:r>
              <a:rPr lang="en-US" sz="1100" dirty="0"/>
              <a:t>in connection herewith relating to the projected impact on your financial performance, as well as the results that you may expect generally are estimates only. No assurances are given that any of these projections, estimates, or expectations will be achieved, or that the analysis provided is error-free. You acknowledge and agree that inaccuracies and inconsistencies may be inherent in both </a:t>
            </a:r>
            <a:r>
              <a:rPr lang="en-US" sz="1100" dirty="0" err="1" smtClean="0"/>
              <a:t>Mastercard’s</a:t>
            </a:r>
            <a:r>
              <a:rPr lang="en-US" sz="1100" dirty="0" smtClean="0"/>
              <a:t> </a:t>
            </a:r>
            <a:r>
              <a:rPr lang="en-US" sz="1100" dirty="0"/>
              <a:t>and your data and systems, and that consequently, the analysis may itself be somewhat inaccurate or inconsistent. The information, including all forecasts, projections, or indications of financial opportunities are provided to you on an “AS IS” basis for use at your own risk. </a:t>
            </a:r>
            <a:r>
              <a:rPr lang="en-US" sz="1100" dirty="0" smtClean="0"/>
              <a:t>Mastercard </a:t>
            </a:r>
            <a:r>
              <a:rPr lang="en-US" sz="1100" dirty="0"/>
              <a:t>will not be responsible for any action you take as a result of this presentation, or any inaccuracies, inconsistencies, formatting errors, or omissions in this presentation. </a:t>
            </a:r>
            <a:r>
              <a:rPr lang="en-US" sz="1100" dirty="0" smtClean="0"/>
              <a:t>Mastercard </a:t>
            </a:r>
            <a:r>
              <a:rPr lang="en-US" sz="1100" dirty="0"/>
              <a:t>makes no representations or warranties, express or implied, as to the accuracy or completeness of the information contained herein, and </a:t>
            </a:r>
            <a:r>
              <a:rPr lang="en-US" sz="1100" dirty="0" smtClean="0"/>
              <a:t>Mastercard </a:t>
            </a:r>
            <a:r>
              <a:rPr lang="en-US" sz="1100" dirty="0"/>
              <a:t>will not have any liability to you or any other person resulting from the use of such information by you or any of your representatives.</a:t>
            </a:r>
          </a:p>
          <a:p>
            <a:pPr marL="0" indent="0" algn="just">
              <a:buNone/>
            </a:pPr>
            <a:r>
              <a:rPr lang="en-US" sz="1100" dirty="0"/>
              <a:t>This document is intended solely to facilitate discussion between the parties.  Any financial terms included herein are those that are anticipated to be included in a proposed agreement between the parties and shall not create a legally binding or enforceable agreement or offer. The parties acknowledge that other standard terms and conditions are also anticipated to be included in the proposed agreement between the parties and that the incentives and other terms included in this document are subject to negotiation. If a conflict arises between the terms in this document and the terms in a definitive agreement between the parties, the definitive agreement will govern. Neither party shall be liable to the other party as a result of the failure to fulfill any obligation described herein or the failure to enter into any agreement.</a:t>
            </a:r>
          </a:p>
          <a:p>
            <a:pPr algn="just"/>
            <a:endParaRPr lang="en-US" sz="1100" dirty="0"/>
          </a:p>
        </p:txBody>
      </p:sp>
      <p:sp>
        <p:nvSpPr>
          <p:cNvPr id="2" name="Slide Number Placeholder 1"/>
          <p:cNvSpPr>
            <a:spLocks noGrp="1"/>
          </p:cNvSpPr>
          <p:nvPr>
            <p:ph type="sldNum" sz="quarter" idx="17"/>
          </p:nvPr>
        </p:nvSpPr>
        <p:spPr/>
        <p:txBody>
          <a:bodyPr/>
          <a:lstStyle/>
          <a:p>
            <a:fld id="{3AB2DB24-5BB4-4F1B-973E-A10FA63DFB9A}" type="slidenum">
              <a:rPr lang="en-US" smtClean="0">
                <a:solidFill>
                  <a:srgbClr val="171717"/>
                </a:solidFill>
              </a:rPr>
              <a:pPr/>
              <a:t>2</a:t>
            </a:fld>
            <a:endParaRPr lang="en-US" dirty="0">
              <a:solidFill>
                <a:srgbClr val="171717"/>
              </a:solidFill>
            </a:endParaRPr>
          </a:p>
        </p:txBody>
      </p:sp>
    </p:spTree>
    <p:extLst>
      <p:ext uri="{BB962C8B-B14F-4D97-AF65-F5344CB8AC3E}">
        <p14:creationId xmlns:p14="http://schemas.microsoft.com/office/powerpoint/2010/main" val="4085239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7"/>
          </p:nvPr>
        </p:nvSpPr>
        <p:spPr/>
        <p:txBody>
          <a:bodyPr/>
          <a:lstStyle/>
          <a:p>
            <a:fld id="{3AB2DB24-5BB4-4F1B-973E-A10FA63DFB9A}" type="slidenum">
              <a:rPr lang="en-US" smtClean="0"/>
              <a:pPr/>
              <a:t>3</a:t>
            </a:fld>
            <a:endParaRPr lang="en-US" dirty="0"/>
          </a:p>
        </p:txBody>
      </p:sp>
      <p:sp>
        <p:nvSpPr>
          <p:cNvPr id="5" name="Text Placeholder 4"/>
          <p:cNvSpPr>
            <a:spLocks noGrp="1"/>
          </p:cNvSpPr>
          <p:nvPr>
            <p:ph type="body" sz="quarter" idx="14"/>
          </p:nvPr>
        </p:nvSpPr>
        <p:spPr>
          <a:xfrm>
            <a:off x="4222949" y="1964114"/>
            <a:ext cx="3513737" cy="460677"/>
          </a:xfrm>
        </p:spPr>
        <p:txBody>
          <a:bodyPr/>
          <a:lstStyle/>
          <a:p>
            <a:pPr marL="0" indent="0">
              <a:buNone/>
            </a:pPr>
            <a:r>
              <a:rPr lang="en-US" dirty="0" smtClean="0"/>
              <a:t>Recurring payment</a:t>
            </a:r>
          </a:p>
          <a:p>
            <a:endParaRPr lang="en-US" dirty="0"/>
          </a:p>
        </p:txBody>
      </p:sp>
      <p:sp>
        <p:nvSpPr>
          <p:cNvPr id="7" name="Title 6"/>
          <p:cNvSpPr>
            <a:spLocks noGrp="1"/>
          </p:cNvSpPr>
          <p:nvPr>
            <p:ph type="title"/>
          </p:nvPr>
        </p:nvSpPr>
        <p:spPr>
          <a:xfrm>
            <a:off x="164593" y="192025"/>
            <a:ext cx="2725897" cy="313932"/>
          </a:xfrm>
        </p:spPr>
        <p:txBody>
          <a:bodyPr/>
          <a:lstStyle/>
          <a:p>
            <a:r>
              <a:rPr lang="en-US" dirty="0" smtClean="0"/>
              <a:t>Agenda</a:t>
            </a:r>
            <a:endParaRPr lang="en-US" dirty="0"/>
          </a:p>
        </p:txBody>
      </p:sp>
      <p:sp>
        <p:nvSpPr>
          <p:cNvPr id="8" name="Left Brace 7"/>
          <p:cNvSpPr/>
          <p:nvPr/>
        </p:nvSpPr>
        <p:spPr bwMode="gray">
          <a:xfrm>
            <a:off x="2593432" y="919983"/>
            <a:ext cx="267346" cy="1579377"/>
          </a:xfrm>
          <a:prstGeom prst="leftBrace">
            <a:avLst>
              <a:gd name="adj1" fmla="val 51923"/>
              <a:gd name="adj2" fmla="val 50000"/>
            </a:avLst>
          </a:prstGeom>
          <a:ln w="127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Left Brace 8"/>
          <p:cNvSpPr/>
          <p:nvPr/>
        </p:nvSpPr>
        <p:spPr bwMode="gray">
          <a:xfrm>
            <a:off x="2569056" y="3028118"/>
            <a:ext cx="267346" cy="914400"/>
          </a:xfrm>
          <a:prstGeom prst="leftBrace">
            <a:avLst>
              <a:gd name="adj1" fmla="val 51923"/>
              <a:gd name="adj2" fmla="val 50000"/>
            </a:avLst>
          </a:prstGeom>
          <a:ln w="127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Rectangle 9"/>
          <p:cNvSpPr/>
          <p:nvPr/>
        </p:nvSpPr>
        <p:spPr bwMode="gray">
          <a:xfrm>
            <a:off x="420101" y="2980023"/>
            <a:ext cx="221488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1"/>
                </a:solidFill>
              </a:rPr>
              <a:t>Future of e-commerce</a:t>
            </a:r>
            <a:endParaRPr lang="en-US" sz="1400" dirty="0">
              <a:solidFill>
                <a:schemeClr val="accent1"/>
              </a:solidFill>
            </a:endParaRPr>
          </a:p>
        </p:txBody>
      </p:sp>
      <p:sp>
        <p:nvSpPr>
          <p:cNvPr id="11" name="Rectangle 10"/>
          <p:cNvSpPr/>
          <p:nvPr/>
        </p:nvSpPr>
        <p:spPr bwMode="gray">
          <a:xfrm>
            <a:off x="329681" y="1185459"/>
            <a:ext cx="221488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1"/>
                </a:solidFill>
              </a:rPr>
              <a:t>Best practices of today</a:t>
            </a:r>
            <a:endParaRPr lang="en-US" sz="1400" dirty="0">
              <a:solidFill>
                <a:schemeClr val="accent1"/>
              </a:solidFill>
            </a:endParaRPr>
          </a:p>
        </p:txBody>
      </p:sp>
      <p:sp>
        <p:nvSpPr>
          <p:cNvPr id="12" name="Text Placeholder 4"/>
          <p:cNvSpPr>
            <a:spLocks noGrp="1"/>
          </p:cNvSpPr>
          <p:nvPr>
            <p:ph type="body" sz="quarter" idx="14"/>
          </p:nvPr>
        </p:nvSpPr>
        <p:spPr>
          <a:xfrm>
            <a:off x="4222948" y="3261620"/>
            <a:ext cx="3513737" cy="447396"/>
          </a:xfrm>
        </p:spPr>
        <p:txBody>
          <a:bodyPr/>
          <a:lstStyle/>
          <a:p>
            <a:pPr marL="0" indent="0">
              <a:buNone/>
            </a:pPr>
            <a:r>
              <a:rPr lang="en-US" dirty="0" smtClean="0"/>
              <a:t>MDES for Merchants</a:t>
            </a:r>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140" y="1878106"/>
            <a:ext cx="534466" cy="337864"/>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0882" y="1970928"/>
            <a:ext cx="534466" cy="337864"/>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8624" y="2063750"/>
            <a:ext cx="534466" cy="337864"/>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083" y="942107"/>
            <a:ext cx="818352" cy="517324"/>
          </a:xfrm>
          <a:prstGeom prst="rect">
            <a:avLst/>
          </a:prstGeom>
        </p:spPr>
      </p:pic>
      <p:pic>
        <p:nvPicPr>
          <p:cNvPr id="5122" name="Picture 2" descr="Image result for gemkapocs"/>
          <p:cNvPicPr>
            <a:picLocks noChangeAspect="1" noChangeArrowheads="1"/>
          </p:cNvPicPr>
          <p:nvPr/>
        </p:nvPicPr>
        <p:blipFill rotWithShape="1">
          <a:blip r:embed="rId3">
            <a:extLst>
              <a:ext uri="{28A0092B-C50C-407E-A947-70E740481C1C}">
                <a14:useLocalDpi xmlns:a14="http://schemas.microsoft.com/office/drawing/2010/main" val="0"/>
              </a:ext>
            </a:extLst>
          </a:blip>
          <a:srcRect r="54127"/>
          <a:stretch/>
        </p:blipFill>
        <p:spPr bwMode="auto">
          <a:xfrm>
            <a:off x="3326765" y="603079"/>
            <a:ext cx="337970" cy="103958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4"/>
          <p:cNvSpPr>
            <a:spLocks noGrp="1"/>
          </p:cNvSpPr>
          <p:nvPr>
            <p:ph type="body" sz="quarter" idx="14"/>
          </p:nvPr>
        </p:nvSpPr>
        <p:spPr>
          <a:xfrm>
            <a:off x="4222948" y="1006832"/>
            <a:ext cx="3513737" cy="470632"/>
          </a:xfrm>
        </p:spPr>
        <p:txBody>
          <a:bodyPr/>
          <a:lstStyle/>
          <a:p>
            <a:pPr marL="0" indent="0">
              <a:buNone/>
            </a:pPr>
            <a:r>
              <a:rPr lang="en-US" dirty="0" smtClean="0"/>
              <a:t>Card-on-File payment</a:t>
            </a:r>
          </a:p>
          <a:p>
            <a:endParaRPr lang="en-US" dirty="0"/>
          </a:p>
        </p:txBody>
      </p:sp>
      <p:pic>
        <p:nvPicPr>
          <p:cNvPr id="19" name="Picture 18"/>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57025" y="3171968"/>
            <a:ext cx="678540" cy="739570"/>
          </a:xfrm>
          <a:prstGeom prst="rect">
            <a:avLst/>
          </a:prstGeom>
        </p:spPr>
      </p:pic>
    </p:spTree>
    <p:extLst>
      <p:ext uri="{BB962C8B-B14F-4D97-AF65-F5344CB8AC3E}">
        <p14:creationId xmlns:p14="http://schemas.microsoft.com/office/powerpoint/2010/main" val="2853947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7"/>
          </p:nvPr>
        </p:nvSpPr>
        <p:spPr>
          <a:xfrm>
            <a:off x="8591416" y="4827463"/>
            <a:ext cx="435577" cy="273844"/>
          </a:xfrm>
        </p:spPr>
        <p:txBody>
          <a:bodyPr/>
          <a:lstStyle/>
          <a:p>
            <a:fld id="{3AB2DB24-5BB4-4F1B-973E-A10FA63DFB9A}" type="slidenum">
              <a:rPr lang="en-US" smtClean="0"/>
              <a:pPr/>
              <a:t>4</a:t>
            </a:fld>
            <a:endParaRPr lang="en-US" dirty="0"/>
          </a:p>
        </p:txBody>
      </p:sp>
      <p:sp>
        <p:nvSpPr>
          <p:cNvPr id="7" name="Title 6"/>
          <p:cNvSpPr>
            <a:spLocks noGrp="1"/>
          </p:cNvSpPr>
          <p:nvPr>
            <p:ph type="title"/>
          </p:nvPr>
        </p:nvSpPr>
        <p:spPr>
          <a:xfrm>
            <a:off x="164593" y="192025"/>
            <a:ext cx="4094987" cy="535531"/>
          </a:xfrm>
        </p:spPr>
        <p:txBody>
          <a:bodyPr/>
          <a:lstStyle/>
          <a:p>
            <a:r>
              <a:rPr lang="hu-HU" dirty="0" smtClean="0"/>
              <a:t>Best </a:t>
            </a:r>
            <a:r>
              <a:rPr lang="hu-HU" dirty="0" err="1" smtClean="0"/>
              <a:t>practice</a:t>
            </a:r>
            <a:r>
              <a:rPr lang="hu-HU" dirty="0" smtClean="0"/>
              <a:t> of </a:t>
            </a:r>
            <a:r>
              <a:rPr lang="hu-HU" dirty="0" err="1" smtClean="0"/>
              <a:t>today</a:t>
            </a:r>
            <a:r>
              <a:rPr lang="hu-HU" dirty="0" smtClean="0"/>
              <a:t>: </a:t>
            </a:r>
            <a:r>
              <a:rPr lang="hu-HU" dirty="0" err="1" smtClean="0"/>
              <a:t>Card-on-File</a:t>
            </a:r>
            <a:endParaRPr lang="en-US" dirty="0"/>
          </a:p>
        </p:txBody>
      </p:sp>
      <p:grpSp>
        <p:nvGrpSpPr>
          <p:cNvPr id="27" name="Group 26"/>
          <p:cNvGrpSpPr/>
          <p:nvPr/>
        </p:nvGrpSpPr>
        <p:grpSpPr>
          <a:xfrm>
            <a:off x="4875326" y="304665"/>
            <a:ext cx="4053215" cy="3916815"/>
            <a:chOff x="4875326" y="276857"/>
            <a:chExt cx="4452842" cy="4302994"/>
          </a:xfrm>
        </p:grpSpPr>
        <p:graphicFrame>
          <p:nvGraphicFramePr>
            <p:cNvPr id="8" name="Content Placeholder 9"/>
            <p:cNvGraphicFramePr>
              <a:graphicFrameLocks/>
            </p:cNvGraphicFramePr>
            <p:nvPr>
              <p:extLst>
                <p:ext uri="{D42A27DB-BD31-4B8C-83A1-F6EECF244321}">
                  <p14:modId xmlns:p14="http://schemas.microsoft.com/office/powerpoint/2010/main" val="4142316807"/>
                </p:ext>
              </p:extLst>
            </p:nvPr>
          </p:nvGraphicFramePr>
          <p:xfrm>
            <a:off x="4875326" y="990808"/>
            <a:ext cx="4151667" cy="358904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bwMode="gray">
            <a:xfrm>
              <a:off x="5107317" y="276857"/>
              <a:ext cx="4220851" cy="529376"/>
            </a:xfrm>
            <a:prstGeom prst="rect">
              <a:avLst/>
            </a:prstGeom>
            <a:noFill/>
          </p:spPr>
          <p:txBody>
            <a:bodyPr wrap="square" rtlCol="0">
              <a:spAutoFit/>
            </a:bodyPr>
            <a:lstStyle/>
            <a:p>
              <a:pPr>
                <a:lnSpc>
                  <a:spcPct val="90000"/>
                </a:lnSpc>
                <a:spcBef>
                  <a:spcPts val="600"/>
                </a:spcBef>
              </a:pPr>
              <a:r>
                <a:rPr lang="en-US" sz="1200" b="1" kern="0" cap="all" spc="53" dirty="0" smtClean="0">
                  <a:solidFill>
                    <a:srgbClr val="FF671B"/>
                  </a:solidFill>
                  <a:latin typeface="Mark Offc For MC" charset="0"/>
                  <a:ea typeface="Mark Offc For MC Light" charset="0"/>
                  <a:cs typeface="Mark Offc For MC"/>
                </a:rPr>
                <a:t>E-commerce </a:t>
              </a:r>
              <a:r>
                <a:rPr lang="en-US" sz="1200" b="1" kern="0" cap="all" spc="53" dirty="0">
                  <a:solidFill>
                    <a:srgbClr val="FF671B"/>
                  </a:solidFill>
                  <a:latin typeface="Mark Offc For MC" charset="0"/>
                  <a:ea typeface="Mark Offc For MC Light" charset="0"/>
                  <a:cs typeface="Mark Offc For MC"/>
                </a:rPr>
                <a:t>spend </a:t>
              </a:r>
              <a:r>
                <a:rPr lang="en-US" sz="1200" b="1" kern="0" cap="all" spc="53" dirty="0" smtClean="0">
                  <a:solidFill>
                    <a:srgbClr val="FF671B"/>
                  </a:solidFill>
                  <a:latin typeface="Mark Offc For MC" charset="0"/>
                  <a:ea typeface="Mark Offc For MC Light" charset="0"/>
                  <a:cs typeface="Mark Offc For MC"/>
                </a:rPr>
                <a:t>by </a:t>
              </a:r>
              <a:r>
                <a:rPr lang="en-US" sz="1200" b="1" kern="0" cap="all" spc="53" dirty="0">
                  <a:solidFill>
                    <a:srgbClr val="FF671B"/>
                  </a:solidFill>
                  <a:latin typeface="Mark Offc For MC" charset="0"/>
                  <a:ea typeface="Mark Offc For MC Light" charset="0"/>
                  <a:cs typeface="Mark Offc For MC"/>
                </a:rPr>
                <a:t>payment use case</a:t>
              </a:r>
            </a:p>
            <a:p>
              <a:pPr>
                <a:lnSpc>
                  <a:spcPct val="90000"/>
                </a:lnSpc>
                <a:spcBef>
                  <a:spcPts val="600"/>
                </a:spcBef>
              </a:pPr>
              <a:r>
                <a:rPr lang="en-US" sz="1400" dirty="0" smtClean="0"/>
                <a:t>Europe 2017, 100% = 864B€</a:t>
              </a:r>
            </a:p>
          </p:txBody>
        </p:sp>
        <p:sp>
          <p:nvSpPr>
            <p:cNvPr id="10" name="Curved Up Arrow 9"/>
            <p:cNvSpPr/>
            <p:nvPr/>
          </p:nvSpPr>
          <p:spPr bwMode="gray">
            <a:xfrm rot="17382400">
              <a:off x="7953031" y="2368455"/>
              <a:ext cx="939705" cy="310574"/>
            </a:xfrm>
            <a:prstGeom prst="curved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Curved Up Arrow 10"/>
            <p:cNvSpPr/>
            <p:nvPr/>
          </p:nvSpPr>
          <p:spPr bwMode="gray">
            <a:xfrm rot="9815564" flipV="1">
              <a:off x="6606952" y="3720819"/>
              <a:ext cx="939738" cy="282805"/>
            </a:xfrm>
            <a:prstGeom prst="curved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nvGrpSpPr>
            <p:cNvPr id="12" name="Group 11"/>
            <p:cNvGrpSpPr/>
            <p:nvPr/>
          </p:nvGrpSpPr>
          <p:grpSpPr>
            <a:xfrm>
              <a:off x="7846469" y="1336167"/>
              <a:ext cx="447746" cy="447746"/>
              <a:chOff x="5273801" y="2606040"/>
              <a:chExt cx="1646237" cy="1646237"/>
            </a:xfrm>
          </p:grpSpPr>
          <p:sp>
            <p:nvSpPr>
              <p:cNvPr id="13" name="AutoShape 3"/>
              <p:cNvSpPr>
                <a:spLocks noChangeAspect="1" noChangeArrowheads="1" noTextEdit="1"/>
              </p:cNvSpPr>
              <p:nvPr/>
            </p:nvSpPr>
            <p:spPr bwMode="auto">
              <a:xfrm>
                <a:off x="5273801" y="2606040"/>
                <a:ext cx="1646237"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smtClean="0">
                  <a:ln>
                    <a:noFill/>
                  </a:ln>
                  <a:solidFill>
                    <a:srgbClr val="000000"/>
                  </a:solidFill>
                  <a:effectLst/>
                  <a:uLnTx/>
                  <a:uFillTx/>
                </a:endParaRPr>
              </a:p>
            </p:txBody>
          </p:sp>
          <p:grpSp>
            <p:nvGrpSpPr>
              <p:cNvPr id="14" name="Group 13"/>
              <p:cNvGrpSpPr/>
              <p:nvPr/>
            </p:nvGrpSpPr>
            <p:grpSpPr>
              <a:xfrm>
                <a:off x="5443114" y="3034196"/>
                <a:ext cx="1216864" cy="833168"/>
                <a:chOff x="5443114" y="3034196"/>
                <a:chExt cx="1216864" cy="833168"/>
              </a:xfrm>
            </p:grpSpPr>
            <p:sp>
              <p:nvSpPr>
                <p:cNvPr id="15" name="Freeform 14"/>
                <p:cNvSpPr>
                  <a:spLocks noEditPoints="1"/>
                </p:cNvSpPr>
                <p:nvPr/>
              </p:nvSpPr>
              <p:spPr bwMode="auto">
                <a:xfrm>
                  <a:off x="5443114" y="3125552"/>
                  <a:ext cx="1129770" cy="741812"/>
                </a:xfrm>
                <a:custGeom>
                  <a:avLst/>
                  <a:gdLst>
                    <a:gd name="T0" fmla="*/ 115 w 1581"/>
                    <a:gd name="T1" fmla="*/ 275 h 1038"/>
                    <a:gd name="T2" fmla="*/ 0 w 1581"/>
                    <a:gd name="T3" fmla="*/ 923 h 1038"/>
                    <a:gd name="T4" fmla="*/ 1096 w 1581"/>
                    <a:gd name="T5" fmla="*/ 1038 h 1038"/>
                    <a:gd name="T6" fmla="*/ 1211 w 1581"/>
                    <a:gd name="T7" fmla="*/ 390 h 1038"/>
                    <a:gd name="T8" fmla="*/ 197 w 1581"/>
                    <a:gd name="T9" fmla="*/ 949 h 1038"/>
                    <a:gd name="T10" fmla="*/ 117 w 1581"/>
                    <a:gd name="T11" fmla="*/ 949 h 1038"/>
                    <a:gd name="T12" fmla="*/ 109 w 1581"/>
                    <a:gd name="T13" fmla="*/ 947 h 1038"/>
                    <a:gd name="T14" fmla="*/ 103 w 1581"/>
                    <a:gd name="T15" fmla="*/ 944 h 1038"/>
                    <a:gd name="T16" fmla="*/ 96 w 1581"/>
                    <a:gd name="T17" fmla="*/ 940 h 1038"/>
                    <a:gd name="T18" fmla="*/ 91 w 1581"/>
                    <a:gd name="T19" fmla="*/ 934 h 1038"/>
                    <a:gd name="T20" fmla="*/ 87 w 1581"/>
                    <a:gd name="T21" fmla="*/ 928 h 1038"/>
                    <a:gd name="T22" fmla="*/ 84 w 1581"/>
                    <a:gd name="T23" fmla="*/ 921 h 1038"/>
                    <a:gd name="T24" fmla="*/ 82 w 1581"/>
                    <a:gd name="T25" fmla="*/ 914 h 1038"/>
                    <a:gd name="T26" fmla="*/ 82 w 1581"/>
                    <a:gd name="T27" fmla="*/ 884 h 1038"/>
                    <a:gd name="T28" fmla="*/ 197 w 1581"/>
                    <a:gd name="T29" fmla="*/ 949 h 1038"/>
                    <a:gd name="T30" fmla="*/ 82 w 1581"/>
                    <a:gd name="T31" fmla="*/ 852 h 1038"/>
                    <a:gd name="T32" fmla="*/ 197 w 1581"/>
                    <a:gd name="T33" fmla="*/ 784 h 1038"/>
                    <a:gd name="T34" fmla="*/ 197 w 1581"/>
                    <a:gd name="T35" fmla="*/ 753 h 1038"/>
                    <a:gd name="T36" fmla="*/ 82 w 1581"/>
                    <a:gd name="T37" fmla="*/ 726 h 1038"/>
                    <a:gd name="T38" fmla="*/ 83 w 1581"/>
                    <a:gd name="T39" fmla="*/ 718 h 1038"/>
                    <a:gd name="T40" fmla="*/ 85 w 1581"/>
                    <a:gd name="T41" fmla="*/ 711 h 1038"/>
                    <a:gd name="T42" fmla="*/ 89 w 1581"/>
                    <a:gd name="T43" fmla="*/ 704 h 1038"/>
                    <a:gd name="T44" fmla="*/ 93 w 1581"/>
                    <a:gd name="T45" fmla="*/ 699 h 1038"/>
                    <a:gd name="T46" fmla="*/ 99 w 1581"/>
                    <a:gd name="T47" fmla="*/ 694 h 1038"/>
                    <a:gd name="T48" fmla="*/ 106 w 1581"/>
                    <a:gd name="T49" fmla="*/ 690 h 1038"/>
                    <a:gd name="T50" fmla="*/ 113 w 1581"/>
                    <a:gd name="T51" fmla="*/ 688 h 1038"/>
                    <a:gd name="T52" fmla="*/ 121 w 1581"/>
                    <a:gd name="T53" fmla="*/ 688 h 1038"/>
                    <a:gd name="T54" fmla="*/ 197 w 1581"/>
                    <a:gd name="T55" fmla="*/ 753 h 1038"/>
                    <a:gd name="T56" fmla="*/ 343 w 1581"/>
                    <a:gd name="T57" fmla="*/ 914 h 1038"/>
                    <a:gd name="T58" fmla="*/ 341 w 1581"/>
                    <a:gd name="T59" fmla="*/ 921 h 1038"/>
                    <a:gd name="T60" fmla="*/ 339 w 1581"/>
                    <a:gd name="T61" fmla="*/ 928 h 1038"/>
                    <a:gd name="T62" fmla="*/ 334 w 1581"/>
                    <a:gd name="T63" fmla="*/ 934 h 1038"/>
                    <a:gd name="T64" fmla="*/ 329 w 1581"/>
                    <a:gd name="T65" fmla="*/ 940 h 1038"/>
                    <a:gd name="T66" fmla="*/ 323 w 1581"/>
                    <a:gd name="T67" fmla="*/ 944 h 1038"/>
                    <a:gd name="T68" fmla="*/ 316 w 1581"/>
                    <a:gd name="T69" fmla="*/ 947 h 1038"/>
                    <a:gd name="T70" fmla="*/ 309 w 1581"/>
                    <a:gd name="T71" fmla="*/ 949 h 1038"/>
                    <a:gd name="T72" fmla="*/ 228 w 1581"/>
                    <a:gd name="T73" fmla="*/ 949 h 1038"/>
                    <a:gd name="T74" fmla="*/ 343 w 1581"/>
                    <a:gd name="T75" fmla="*/ 884 h 1038"/>
                    <a:gd name="T76" fmla="*/ 343 w 1581"/>
                    <a:gd name="T77" fmla="*/ 852 h 1038"/>
                    <a:gd name="T78" fmla="*/ 228 w 1581"/>
                    <a:gd name="T79" fmla="*/ 784 h 1038"/>
                    <a:gd name="T80" fmla="*/ 343 w 1581"/>
                    <a:gd name="T81" fmla="*/ 852 h 1038"/>
                    <a:gd name="T82" fmla="*/ 228 w 1581"/>
                    <a:gd name="T83" fmla="*/ 753 h 1038"/>
                    <a:gd name="T84" fmla="*/ 305 w 1581"/>
                    <a:gd name="T85" fmla="*/ 688 h 1038"/>
                    <a:gd name="T86" fmla="*/ 312 w 1581"/>
                    <a:gd name="T87" fmla="*/ 688 h 1038"/>
                    <a:gd name="T88" fmla="*/ 320 w 1581"/>
                    <a:gd name="T89" fmla="*/ 690 h 1038"/>
                    <a:gd name="T90" fmla="*/ 326 w 1581"/>
                    <a:gd name="T91" fmla="*/ 694 h 1038"/>
                    <a:gd name="T92" fmla="*/ 332 w 1581"/>
                    <a:gd name="T93" fmla="*/ 699 h 1038"/>
                    <a:gd name="T94" fmla="*/ 336 w 1581"/>
                    <a:gd name="T95" fmla="*/ 704 h 1038"/>
                    <a:gd name="T96" fmla="*/ 340 w 1581"/>
                    <a:gd name="T97" fmla="*/ 711 h 1038"/>
                    <a:gd name="T98" fmla="*/ 342 w 1581"/>
                    <a:gd name="T99" fmla="*/ 718 h 1038"/>
                    <a:gd name="T100" fmla="*/ 343 w 1581"/>
                    <a:gd name="T101" fmla="*/ 726 h 1038"/>
                    <a:gd name="T102" fmla="*/ 1559 w 1581"/>
                    <a:gd name="T103" fmla="*/ 136 h 1038"/>
                    <a:gd name="T104" fmla="*/ 570 w 1581"/>
                    <a:gd name="T105" fmla="*/ 114 h 1038"/>
                    <a:gd name="T106" fmla="*/ 592 w 1581"/>
                    <a:gd name="T107" fmla="*/ 0 h 1038"/>
                    <a:gd name="T108" fmla="*/ 1581 w 1581"/>
                    <a:gd name="T109" fmla="*/ 22 h 1038"/>
                    <a:gd name="T110" fmla="*/ 1559 w 1581"/>
                    <a:gd name="T111" fmla="*/ 136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1" h="1038">
                      <a:moveTo>
                        <a:pt x="1096" y="275"/>
                      </a:moveTo>
                      <a:cubicBezTo>
                        <a:pt x="115" y="275"/>
                        <a:pt x="115" y="275"/>
                        <a:pt x="115" y="275"/>
                      </a:cubicBezTo>
                      <a:cubicBezTo>
                        <a:pt x="51" y="275"/>
                        <a:pt x="0" y="327"/>
                        <a:pt x="0" y="390"/>
                      </a:cubicBezTo>
                      <a:cubicBezTo>
                        <a:pt x="0" y="923"/>
                        <a:pt x="0" y="923"/>
                        <a:pt x="0" y="923"/>
                      </a:cubicBezTo>
                      <a:cubicBezTo>
                        <a:pt x="0" y="986"/>
                        <a:pt x="51" y="1038"/>
                        <a:pt x="115" y="1038"/>
                      </a:cubicBezTo>
                      <a:cubicBezTo>
                        <a:pt x="1096" y="1038"/>
                        <a:pt x="1096" y="1038"/>
                        <a:pt x="1096" y="1038"/>
                      </a:cubicBezTo>
                      <a:cubicBezTo>
                        <a:pt x="1160" y="1038"/>
                        <a:pt x="1211" y="986"/>
                        <a:pt x="1211" y="923"/>
                      </a:cubicBezTo>
                      <a:cubicBezTo>
                        <a:pt x="1211" y="390"/>
                        <a:pt x="1211" y="390"/>
                        <a:pt x="1211" y="390"/>
                      </a:cubicBezTo>
                      <a:cubicBezTo>
                        <a:pt x="1211" y="327"/>
                        <a:pt x="1160" y="275"/>
                        <a:pt x="1096" y="275"/>
                      </a:cubicBezTo>
                      <a:close/>
                      <a:moveTo>
                        <a:pt x="197" y="949"/>
                      </a:moveTo>
                      <a:cubicBezTo>
                        <a:pt x="121" y="949"/>
                        <a:pt x="121" y="949"/>
                        <a:pt x="121" y="949"/>
                      </a:cubicBezTo>
                      <a:cubicBezTo>
                        <a:pt x="117" y="949"/>
                        <a:pt x="117" y="949"/>
                        <a:pt x="117" y="949"/>
                      </a:cubicBezTo>
                      <a:cubicBezTo>
                        <a:pt x="113" y="948"/>
                        <a:pt x="113" y="948"/>
                        <a:pt x="113" y="948"/>
                      </a:cubicBezTo>
                      <a:cubicBezTo>
                        <a:pt x="109" y="947"/>
                        <a:pt x="109" y="947"/>
                        <a:pt x="109" y="947"/>
                      </a:cubicBezTo>
                      <a:cubicBezTo>
                        <a:pt x="106" y="946"/>
                        <a:pt x="106" y="946"/>
                        <a:pt x="106" y="946"/>
                      </a:cubicBezTo>
                      <a:cubicBezTo>
                        <a:pt x="103" y="944"/>
                        <a:pt x="103" y="944"/>
                        <a:pt x="103" y="944"/>
                      </a:cubicBezTo>
                      <a:cubicBezTo>
                        <a:pt x="99" y="942"/>
                        <a:pt x="99" y="942"/>
                        <a:pt x="99" y="942"/>
                      </a:cubicBezTo>
                      <a:cubicBezTo>
                        <a:pt x="96" y="940"/>
                        <a:pt x="96" y="940"/>
                        <a:pt x="96" y="940"/>
                      </a:cubicBezTo>
                      <a:cubicBezTo>
                        <a:pt x="93" y="937"/>
                        <a:pt x="93" y="937"/>
                        <a:pt x="93" y="937"/>
                      </a:cubicBezTo>
                      <a:cubicBezTo>
                        <a:pt x="91" y="934"/>
                        <a:pt x="91" y="934"/>
                        <a:pt x="91" y="934"/>
                      </a:cubicBezTo>
                      <a:cubicBezTo>
                        <a:pt x="89" y="932"/>
                        <a:pt x="89" y="932"/>
                        <a:pt x="89" y="932"/>
                      </a:cubicBezTo>
                      <a:cubicBezTo>
                        <a:pt x="87" y="928"/>
                        <a:pt x="87" y="928"/>
                        <a:pt x="87" y="928"/>
                      </a:cubicBezTo>
                      <a:cubicBezTo>
                        <a:pt x="85" y="925"/>
                        <a:pt x="85" y="925"/>
                        <a:pt x="85" y="925"/>
                      </a:cubicBezTo>
                      <a:cubicBezTo>
                        <a:pt x="84" y="921"/>
                        <a:pt x="84" y="921"/>
                        <a:pt x="84" y="921"/>
                      </a:cubicBezTo>
                      <a:cubicBezTo>
                        <a:pt x="83" y="917"/>
                        <a:pt x="83" y="917"/>
                        <a:pt x="83" y="917"/>
                      </a:cubicBezTo>
                      <a:cubicBezTo>
                        <a:pt x="82" y="914"/>
                        <a:pt x="82" y="914"/>
                        <a:pt x="82" y="914"/>
                      </a:cubicBezTo>
                      <a:cubicBezTo>
                        <a:pt x="82" y="910"/>
                        <a:pt x="82" y="910"/>
                        <a:pt x="82" y="910"/>
                      </a:cubicBezTo>
                      <a:cubicBezTo>
                        <a:pt x="82" y="884"/>
                        <a:pt x="82" y="884"/>
                        <a:pt x="82" y="884"/>
                      </a:cubicBezTo>
                      <a:cubicBezTo>
                        <a:pt x="197" y="884"/>
                        <a:pt x="197" y="884"/>
                        <a:pt x="197" y="884"/>
                      </a:cubicBezTo>
                      <a:lnTo>
                        <a:pt x="197" y="949"/>
                      </a:lnTo>
                      <a:close/>
                      <a:moveTo>
                        <a:pt x="197" y="852"/>
                      </a:moveTo>
                      <a:cubicBezTo>
                        <a:pt x="82" y="852"/>
                        <a:pt x="82" y="852"/>
                        <a:pt x="82" y="852"/>
                      </a:cubicBezTo>
                      <a:cubicBezTo>
                        <a:pt x="82" y="784"/>
                        <a:pt x="82" y="784"/>
                        <a:pt x="82" y="784"/>
                      </a:cubicBezTo>
                      <a:cubicBezTo>
                        <a:pt x="197" y="784"/>
                        <a:pt x="197" y="784"/>
                        <a:pt x="197" y="784"/>
                      </a:cubicBezTo>
                      <a:lnTo>
                        <a:pt x="197" y="852"/>
                      </a:lnTo>
                      <a:close/>
                      <a:moveTo>
                        <a:pt x="197" y="753"/>
                      </a:moveTo>
                      <a:cubicBezTo>
                        <a:pt x="82" y="753"/>
                        <a:pt x="82" y="753"/>
                        <a:pt x="82" y="753"/>
                      </a:cubicBezTo>
                      <a:cubicBezTo>
                        <a:pt x="82" y="726"/>
                        <a:pt x="82" y="726"/>
                        <a:pt x="82" y="726"/>
                      </a:cubicBezTo>
                      <a:cubicBezTo>
                        <a:pt x="82" y="722"/>
                        <a:pt x="82" y="722"/>
                        <a:pt x="82" y="722"/>
                      </a:cubicBezTo>
                      <a:cubicBezTo>
                        <a:pt x="83" y="718"/>
                        <a:pt x="83" y="718"/>
                        <a:pt x="83" y="718"/>
                      </a:cubicBezTo>
                      <a:cubicBezTo>
                        <a:pt x="84" y="714"/>
                        <a:pt x="84" y="714"/>
                        <a:pt x="84" y="714"/>
                      </a:cubicBezTo>
                      <a:cubicBezTo>
                        <a:pt x="85" y="711"/>
                        <a:pt x="85" y="711"/>
                        <a:pt x="85" y="711"/>
                      </a:cubicBezTo>
                      <a:cubicBezTo>
                        <a:pt x="87" y="708"/>
                        <a:pt x="87" y="708"/>
                        <a:pt x="87" y="708"/>
                      </a:cubicBezTo>
                      <a:cubicBezTo>
                        <a:pt x="89" y="704"/>
                        <a:pt x="89" y="704"/>
                        <a:pt x="89" y="704"/>
                      </a:cubicBezTo>
                      <a:cubicBezTo>
                        <a:pt x="91" y="702"/>
                        <a:pt x="91" y="702"/>
                        <a:pt x="91" y="702"/>
                      </a:cubicBezTo>
                      <a:cubicBezTo>
                        <a:pt x="93" y="699"/>
                        <a:pt x="93" y="699"/>
                        <a:pt x="93" y="699"/>
                      </a:cubicBezTo>
                      <a:cubicBezTo>
                        <a:pt x="96" y="696"/>
                        <a:pt x="96" y="696"/>
                        <a:pt x="96" y="696"/>
                      </a:cubicBezTo>
                      <a:cubicBezTo>
                        <a:pt x="99" y="694"/>
                        <a:pt x="99" y="694"/>
                        <a:pt x="99" y="694"/>
                      </a:cubicBezTo>
                      <a:cubicBezTo>
                        <a:pt x="103" y="692"/>
                        <a:pt x="103" y="692"/>
                        <a:pt x="103" y="692"/>
                      </a:cubicBezTo>
                      <a:cubicBezTo>
                        <a:pt x="106" y="690"/>
                        <a:pt x="106" y="690"/>
                        <a:pt x="106" y="690"/>
                      </a:cubicBezTo>
                      <a:cubicBezTo>
                        <a:pt x="109" y="689"/>
                        <a:pt x="109" y="689"/>
                        <a:pt x="109" y="689"/>
                      </a:cubicBezTo>
                      <a:cubicBezTo>
                        <a:pt x="113" y="688"/>
                        <a:pt x="113" y="688"/>
                        <a:pt x="113" y="688"/>
                      </a:cubicBezTo>
                      <a:cubicBezTo>
                        <a:pt x="117" y="688"/>
                        <a:pt x="117" y="688"/>
                        <a:pt x="117" y="688"/>
                      </a:cubicBezTo>
                      <a:cubicBezTo>
                        <a:pt x="121" y="688"/>
                        <a:pt x="121" y="688"/>
                        <a:pt x="121" y="688"/>
                      </a:cubicBezTo>
                      <a:cubicBezTo>
                        <a:pt x="197" y="688"/>
                        <a:pt x="197" y="688"/>
                        <a:pt x="197" y="688"/>
                      </a:cubicBezTo>
                      <a:lnTo>
                        <a:pt x="197" y="753"/>
                      </a:lnTo>
                      <a:close/>
                      <a:moveTo>
                        <a:pt x="343" y="910"/>
                      </a:moveTo>
                      <a:cubicBezTo>
                        <a:pt x="343" y="914"/>
                        <a:pt x="343" y="914"/>
                        <a:pt x="343" y="914"/>
                      </a:cubicBezTo>
                      <a:cubicBezTo>
                        <a:pt x="342" y="917"/>
                        <a:pt x="342" y="917"/>
                        <a:pt x="342" y="917"/>
                      </a:cubicBezTo>
                      <a:cubicBezTo>
                        <a:pt x="341" y="921"/>
                        <a:pt x="341" y="921"/>
                        <a:pt x="341" y="921"/>
                      </a:cubicBezTo>
                      <a:cubicBezTo>
                        <a:pt x="340" y="925"/>
                        <a:pt x="340" y="925"/>
                        <a:pt x="340" y="925"/>
                      </a:cubicBezTo>
                      <a:cubicBezTo>
                        <a:pt x="339" y="928"/>
                        <a:pt x="339" y="928"/>
                        <a:pt x="339" y="928"/>
                      </a:cubicBezTo>
                      <a:cubicBezTo>
                        <a:pt x="336" y="932"/>
                        <a:pt x="336" y="932"/>
                        <a:pt x="336" y="932"/>
                      </a:cubicBezTo>
                      <a:cubicBezTo>
                        <a:pt x="334" y="934"/>
                        <a:pt x="334" y="934"/>
                        <a:pt x="334" y="934"/>
                      </a:cubicBezTo>
                      <a:cubicBezTo>
                        <a:pt x="332" y="937"/>
                        <a:pt x="332" y="937"/>
                        <a:pt x="332" y="937"/>
                      </a:cubicBezTo>
                      <a:cubicBezTo>
                        <a:pt x="329" y="940"/>
                        <a:pt x="329" y="940"/>
                        <a:pt x="329" y="940"/>
                      </a:cubicBezTo>
                      <a:cubicBezTo>
                        <a:pt x="326" y="942"/>
                        <a:pt x="326" y="942"/>
                        <a:pt x="326" y="942"/>
                      </a:cubicBezTo>
                      <a:cubicBezTo>
                        <a:pt x="323" y="944"/>
                        <a:pt x="323" y="944"/>
                        <a:pt x="323" y="944"/>
                      </a:cubicBezTo>
                      <a:cubicBezTo>
                        <a:pt x="320" y="946"/>
                        <a:pt x="320" y="946"/>
                        <a:pt x="320" y="946"/>
                      </a:cubicBezTo>
                      <a:cubicBezTo>
                        <a:pt x="316" y="947"/>
                        <a:pt x="316" y="947"/>
                        <a:pt x="316" y="947"/>
                      </a:cubicBezTo>
                      <a:cubicBezTo>
                        <a:pt x="312" y="948"/>
                        <a:pt x="312" y="948"/>
                        <a:pt x="312" y="948"/>
                      </a:cubicBezTo>
                      <a:cubicBezTo>
                        <a:pt x="309" y="949"/>
                        <a:pt x="309" y="949"/>
                        <a:pt x="309" y="949"/>
                      </a:cubicBezTo>
                      <a:cubicBezTo>
                        <a:pt x="305" y="949"/>
                        <a:pt x="305" y="949"/>
                        <a:pt x="305" y="949"/>
                      </a:cubicBezTo>
                      <a:cubicBezTo>
                        <a:pt x="228" y="949"/>
                        <a:pt x="228" y="949"/>
                        <a:pt x="228" y="949"/>
                      </a:cubicBezTo>
                      <a:cubicBezTo>
                        <a:pt x="228" y="884"/>
                        <a:pt x="228" y="884"/>
                        <a:pt x="228" y="884"/>
                      </a:cubicBezTo>
                      <a:cubicBezTo>
                        <a:pt x="343" y="884"/>
                        <a:pt x="343" y="884"/>
                        <a:pt x="343" y="884"/>
                      </a:cubicBezTo>
                      <a:lnTo>
                        <a:pt x="343" y="910"/>
                      </a:lnTo>
                      <a:close/>
                      <a:moveTo>
                        <a:pt x="343" y="852"/>
                      </a:moveTo>
                      <a:cubicBezTo>
                        <a:pt x="228" y="852"/>
                        <a:pt x="228" y="852"/>
                        <a:pt x="228" y="852"/>
                      </a:cubicBezTo>
                      <a:cubicBezTo>
                        <a:pt x="228" y="784"/>
                        <a:pt x="228" y="784"/>
                        <a:pt x="228" y="784"/>
                      </a:cubicBezTo>
                      <a:cubicBezTo>
                        <a:pt x="343" y="784"/>
                        <a:pt x="343" y="784"/>
                        <a:pt x="343" y="784"/>
                      </a:cubicBezTo>
                      <a:lnTo>
                        <a:pt x="343" y="852"/>
                      </a:lnTo>
                      <a:close/>
                      <a:moveTo>
                        <a:pt x="343" y="753"/>
                      </a:moveTo>
                      <a:cubicBezTo>
                        <a:pt x="228" y="753"/>
                        <a:pt x="228" y="753"/>
                        <a:pt x="228" y="753"/>
                      </a:cubicBezTo>
                      <a:cubicBezTo>
                        <a:pt x="228" y="688"/>
                        <a:pt x="228" y="688"/>
                        <a:pt x="228" y="688"/>
                      </a:cubicBezTo>
                      <a:cubicBezTo>
                        <a:pt x="305" y="688"/>
                        <a:pt x="305" y="688"/>
                        <a:pt x="305" y="688"/>
                      </a:cubicBezTo>
                      <a:cubicBezTo>
                        <a:pt x="309" y="688"/>
                        <a:pt x="309" y="688"/>
                        <a:pt x="309" y="688"/>
                      </a:cubicBezTo>
                      <a:cubicBezTo>
                        <a:pt x="312" y="688"/>
                        <a:pt x="312" y="688"/>
                        <a:pt x="312" y="688"/>
                      </a:cubicBezTo>
                      <a:cubicBezTo>
                        <a:pt x="316" y="689"/>
                        <a:pt x="316" y="689"/>
                        <a:pt x="316" y="689"/>
                      </a:cubicBezTo>
                      <a:cubicBezTo>
                        <a:pt x="320" y="690"/>
                        <a:pt x="320" y="690"/>
                        <a:pt x="320" y="690"/>
                      </a:cubicBezTo>
                      <a:cubicBezTo>
                        <a:pt x="323" y="692"/>
                        <a:pt x="323" y="692"/>
                        <a:pt x="323" y="692"/>
                      </a:cubicBezTo>
                      <a:cubicBezTo>
                        <a:pt x="326" y="694"/>
                        <a:pt x="326" y="694"/>
                        <a:pt x="326" y="694"/>
                      </a:cubicBezTo>
                      <a:cubicBezTo>
                        <a:pt x="329" y="696"/>
                        <a:pt x="329" y="696"/>
                        <a:pt x="329" y="696"/>
                      </a:cubicBezTo>
                      <a:cubicBezTo>
                        <a:pt x="332" y="699"/>
                        <a:pt x="332" y="699"/>
                        <a:pt x="332" y="699"/>
                      </a:cubicBezTo>
                      <a:cubicBezTo>
                        <a:pt x="334" y="702"/>
                        <a:pt x="334" y="702"/>
                        <a:pt x="334" y="702"/>
                      </a:cubicBezTo>
                      <a:cubicBezTo>
                        <a:pt x="336" y="704"/>
                        <a:pt x="336" y="704"/>
                        <a:pt x="336" y="704"/>
                      </a:cubicBezTo>
                      <a:cubicBezTo>
                        <a:pt x="339" y="708"/>
                        <a:pt x="339" y="708"/>
                        <a:pt x="339" y="708"/>
                      </a:cubicBezTo>
                      <a:cubicBezTo>
                        <a:pt x="340" y="711"/>
                        <a:pt x="340" y="711"/>
                        <a:pt x="340" y="711"/>
                      </a:cubicBezTo>
                      <a:cubicBezTo>
                        <a:pt x="341" y="714"/>
                        <a:pt x="341" y="714"/>
                        <a:pt x="341" y="714"/>
                      </a:cubicBezTo>
                      <a:cubicBezTo>
                        <a:pt x="342" y="718"/>
                        <a:pt x="342" y="718"/>
                        <a:pt x="342" y="718"/>
                      </a:cubicBezTo>
                      <a:cubicBezTo>
                        <a:pt x="343" y="722"/>
                        <a:pt x="343" y="722"/>
                        <a:pt x="343" y="722"/>
                      </a:cubicBezTo>
                      <a:cubicBezTo>
                        <a:pt x="343" y="726"/>
                        <a:pt x="343" y="726"/>
                        <a:pt x="343" y="726"/>
                      </a:cubicBezTo>
                      <a:lnTo>
                        <a:pt x="343" y="753"/>
                      </a:lnTo>
                      <a:close/>
                      <a:moveTo>
                        <a:pt x="1559" y="136"/>
                      </a:moveTo>
                      <a:cubicBezTo>
                        <a:pt x="592" y="136"/>
                        <a:pt x="592" y="136"/>
                        <a:pt x="592" y="136"/>
                      </a:cubicBezTo>
                      <a:cubicBezTo>
                        <a:pt x="580" y="136"/>
                        <a:pt x="570" y="127"/>
                        <a:pt x="570" y="114"/>
                      </a:cubicBezTo>
                      <a:cubicBezTo>
                        <a:pt x="570" y="22"/>
                        <a:pt x="570" y="22"/>
                        <a:pt x="570" y="22"/>
                      </a:cubicBezTo>
                      <a:cubicBezTo>
                        <a:pt x="570" y="10"/>
                        <a:pt x="580" y="0"/>
                        <a:pt x="592" y="0"/>
                      </a:cubicBezTo>
                      <a:cubicBezTo>
                        <a:pt x="1559" y="0"/>
                        <a:pt x="1559" y="0"/>
                        <a:pt x="1559" y="0"/>
                      </a:cubicBezTo>
                      <a:cubicBezTo>
                        <a:pt x="1571" y="0"/>
                        <a:pt x="1581" y="10"/>
                        <a:pt x="1581" y="22"/>
                      </a:cubicBezTo>
                      <a:cubicBezTo>
                        <a:pt x="1581" y="114"/>
                        <a:pt x="1581" y="114"/>
                        <a:pt x="1581" y="114"/>
                      </a:cubicBezTo>
                      <a:cubicBezTo>
                        <a:pt x="1581" y="127"/>
                        <a:pt x="1571" y="136"/>
                        <a:pt x="1559" y="136"/>
                      </a:cubicBezTo>
                      <a:close/>
                    </a:path>
                  </a:pathLst>
                </a:custGeom>
                <a:solidFill>
                  <a:srgbClr val="E55C18"/>
                </a:solid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smtClean="0">
                    <a:ln>
                      <a:noFill/>
                    </a:ln>
                    <a:solidFill>
                      <a:srgbClr val="000000"/>
                    </a:solidFill>
                    <a:effectLst/>
                    <a:uLnTx/>
                    <a:uFillTx/>
                  </a:endParaRPr>
                </a:p>
              </p:txBody>
            </p:sp>
            <p:sp>
              <p:nvSpPr>
                <p:cNvPr id="16" name="Freeform 15"/>
                <p:cNvSpPr>
                  <a:spLocks/>
                </p:cNvSpPr>
                <p:nvPr/>
              </p:nvSpPr>
              <p:spPr bwMode="auto">
                <a:xfrm>
                  <a:off x="5763470" y="3034196"/>
                  <a:ext cx="896508" cy="575543"/>
                </a:xfrm>
                <a:custGeom>
                  <a:avLst/>
                  <a:gdLst>
                    <a:gd name="T0" fmla="*/ 1118 w 1255"/>
                    <a:gd name="T1" fmla="*/ 0 h 806"/>
                    <a:gd name="T2" fmla="*/ 137 w 1255"/>
                    <a:gd name="T3" fmla="*/ 0 h 806"/>
                    <a:gd name="T4" fmla="*/ 0 w 1255"/>
                    <a:gd name="T5" fmla="*/ 137 h 806"/>
                    <a:gd name="T6" fmla="*/ 0 w 1255"/>
                    <a:gd name="T7" fmla="*/ 359 h 806"/>
                    <a:gd name="T8" fmla="*/ 44 w 1255"/>
                    <a:gd name="T9" fmla="*/ 359 h 806"/>
                    <a:gd name="T10" fmla="*/ 44 w 1255"/>
                    <a:gd name="T11" fmla="*/ 137 h 806"/>
                    <a:gd name="T12" fmla="*/ 137 w 1255"/>
                    <a:gd name="T13" fmla="*/ 44 h 806"/>
                    <a:gd name="T14" fmla="*/ 1118 w 1255"/>
                    <a:gd name="T15" fmla="*/ 44 h 806"/>
                    <a:gd name="T16" fmla="*/ 1211 w 1255"/>
                    <a:gd name="T17" fmla="*/ 137 h 806"/>
                    <a:gd name="T18" fmla="*/ 1211 w 1255"/>
                    <a:gd name="T19" fmla="*/ 669 h 806"/>
                    <a:gd name="T20" fmla="*/ 1118 w 1255"/>
                    <a:gd name="T21" fmla="*/ 762 h 806"/>
                    <a:gd name="T22" fmla="*/ 807 w 1255"/>
                    <a:gd name="T23" fmla="*/ 762 h 806"/>
                    <a:gd name="T24" fmla="*/ 807 w 1255"/>
                    <a:gd name="T25" fmla="*/ 806 h 806"/>
                    <a:gd name="T26" fmla="*/ 1118 w 1255"/>
                    <a:gd name="T27" fmla="*/ 806 h 806"/>
                    <a:gd name="T28" fmla="*/ 1255 w 1255"/>
                    <a:gd name="T29" fmla="*/ 669 h 806"/>
                    <a:gd name="T30" fmla="*/ 1255 w 1255"/>
                    <a:gd name="T31" fmla="*/ 137 h 806"/>
                    <a:gd name="T32" fmla="*/ 1118 w 1255"/>
                    <a:gd name="T33" fmla="*/ 0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5" h="806">
                      <a:moveTo>
                        <a:pt x="1118" y="0"/>
                      </a:moveTo>
                      <a:cubicBezTo>
                        <a:pt x="137" y="0"/>
                        <a:pt x="137" y="0"/>
                        <a:pt x="137" y="0"/>
                      </a:cubicBezTo>
                      <a:cubicBezTo>
                        <a:pt x="61" y="0"/>
                        <a:pt x="0" y="61"/>
                        <a:pt x="0" y="137"/>
                      </a:cubicBezTo>
                      <a:cubicBezTo>
                        <a:pt x="0" y="359"/>
                        <a:pt x="0" y="359"/>
                        <a:pt x="0" y="359"/>
                      </a:cubicBezTo>
                      <a:cubicBezTo>
                        <a:pt x="44" y="359"/>
                        <a:pt x="44" y="359"/>
                        <a:pt x="44" y="359"/>
                      </a:cubicBezTo>
                      <a:cubicBezTo>
                        <a:pt x="44" y="137"/>
                        <a:pt x="44" y="137"/>
                        <a:pt x="44" y="137"/>
                      </a:cubicBezTo>
                      <a:cubicBezTo>
                        <a:pt x="44" y="85"/>
                        <a:pt x="85" y="44"/>
                        <a:pt x="137" y="44"/>
                      </a:cubicBezTo>
                      <a:cubicBezTo>
                        <a:pt x="1118" y="44"/>
                        <a:pt x="1118" y="44"/>
                        <a:pt x="1118" y="44"/>
                      </a:cubicBezTo>
                      <a:cubicBezTo>
                        <a:pt x="1170" y="44"/>
                        <a:pt x="1211" y="85"/>
                        <a:pt x="1211" y="137"/>
                      </a:cubicBezTo>
                      <a:cubicBezTo>
                        <a:pt x="1211" y="669"/>
                        <a:pt x="1211" y="669"/>
                        <a:pt x="1211" y="669"/>
                      </a:cubicBezTo>
                      <a:cubicBezTo>
                        <a:pt x="1211" y="721"/>
                        <a:pt x="1170" y="762"/>
                        <a:pt x="1118" y="762"/>
                      </a:cubicBezTo>
                      <a:cubicBezTo>
                        <a:pt x="807" y="762"/>
                        <a:pt x="807" y="762"/>
                        <a:pt x="807" y="762"/>
                      </a:cubicBezTo>
                      <a:cubicBezTo>
                        <a:pt x="807" y="806"/>
                        <a:pt x="807" y="806"/>
                        <a:pt x="807" y="806"/>
                      </a:cubicBezTo>
                      <a:cubicBezTo>
                        <a:pt x="1118" y="806"/>
                        <a:pt x="1118" y="806"/>
                        <a:pt x="1118" y="806"/>
                      </a:cubicBezTo>
                      <a:cubicBezTo>
                        <a:pt x="1194" y="806"/>
                        <a:pt x="1255" y="745"/>
                        <a:pt x="1255" y="669"/>
                      </a:cubicBezTo>
                      <a:cubicBezTo>
                        <a:pt x="1255" y="137"/>
                        <a:pt x="1255" y="137"/>
                        <a:pt x="1255" y="137"/>
                      </a:cubicBezTo>
                      <a:cubicBezTo>
                        <a:pt x="1255" y="61"/>
                        <a:pt x="1194" y="0"/>
                        <a:pt x="1118" y="0"/>
                      </a:cubicBezTo>
                      <a:close/>
                    </a:path>
                  </a:pathLst>
                </a:custGeom>
                <a:solidFill>
                  <a:srgbClr val="9C3F10"/>
                </a:solid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smtClean="0">
                    <a:ln>
                      <a:noFill/>
                    </a:ln>
                    <a:solidFill>
                      <a:srgbClr val="000000"/>
                    </a:solidFill>
                    <a:effectLst/>
                    <a:uLnTx/>
                    <a:uFillTx/>
                  </a:endParaRPr>
                </a:p>
              </p:txBody>
            </p:sp>
          </p:grpSp>
        </p:grpSp>
        <p:pic>
          <p:nvPicPr>
            <p:cNvPr id="17" name="Picture 4" descr="Risultati immagini per money transfer icon"/>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1841" y="1864503"/>
              <a:ext cx="489319" cy="33614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 xmlns:a16="http://schemas.microsoft.com/office/drawing/2014/main" id="{E9F1191F-A6FC-433D-BA5E-4D7F8ADEB6D1}"/>
                </a:ext>
              </a:extLst>
            </p:cNvPr>
            <p:cNvPicPr>
              <a:picLocks noChangeAspect="1"/>
            </p:cNvPicPr>
            <p:nvPr/>
          </p:nvPicPr>
          <p:blipFill>
            <a:blip r:embed="rId4"/>
            <a:stretch>
              <a:fillRect/>
            </a:stretch>
          </p:blipFill>
          <p:spPr>
            <a:xfrm>
              <a:off x="5733395" y="3381144"/>
              <a:ext cx="379177" cy="379177"/>
            </a:xfrm>
            <a:prstGeom prst="rect">
              <a:avLst/>
            </a:prstGeom>
          </p:spPr>
        </p:pic>
        <p:sp>
          <p:nvSpPr>
            <p:cNvPr id="19" name="Pie 18"/>
            <p:cNvSpPr/>
            <p:nvPr/>
          </p:nvSpPr>
          <p:spPr bwMode="gray">
            <a:xfrm>
              <a:off x="5721088" y="1211875"/>
              <a:ext cx="2349254" cy="2371719"/>
            </a:xfrm>
            <a:prstGeom prst="pie">
              <a:avLst>
                <a:gd name="adj1" fmla="val 7777468"/>
                <a:gd name="adj2" fmla="val 13804584"/>
              </a:avLst>
            </a:prstGeom>
            <a:noFill/>
            <a:ln>
              <a:solidFill>
                <a:srgbClr val="29BA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20" name="Pie 19"/>
            <p:cNvSpPr/>
            <p:nvPr/>
          </p:nvSpPr>
          <p:spPr bwMode="gray">
            <a:xfrm>
              <a:off x="5721088" y="1214179"/>
              <a:ext cx="2363854" cy="2371719"/>
            </a:xfrm>
            <a:prstGeom prst="pie">
              <a:avLst>
                <a:gd name="adj1" fmla="val 16200312"/>
                <a:gd name="adj2" fmla="val 778888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21" name="Pie 20"/>
            <p:cNvSpPr/>
            <p:nvPr/>
          </p:nvSpPr>
          <p:spPr bwMode="gray">
            <a:xfrm>
              <a:off x="5598570" y="1093289"/>
              <a:ext cx="2608891" cy="2608891"/>
            </a:xfrm>
            <a:prstGeom prst="pie">
              <a:avLst>
                <a:gd name="adj1" fmla="val 5008944"/>
                <a:gd name="adj2" fmla="val 9084613"/>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grpSp>
      <p:sp>
        <p:nvSpPr>
          <p:cNvPr id="22" name="Rectangle 21"/>
          <p:cNvSpPr/>
          <p:nvPr/>
        </p:nvSpPr>
        <p:spPr bwMode="gray">
          <a:xfrm>
            <a:off x="441960" y="577361"/>
            <a:ext cx="3961138" cy="124411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smtClean="0">
                <a:solidFill>
                  <a:srgbClr val="FF0000"/>
                </a:solidFill>
              </a:rPr>
              <a:t>85</a:t>
            </a:r>
            <a:r>
              <a:rPr lang="hu-HU" sz="3600" dirty="0" smtClean="0">
                <a:solidFill>
                  <a:srgbClr val="FF0000"/>
                </a:solidFill>
              </a:rPr>
              <a:t>+</a:t>
            </a:r>
            <a:r>
              <a:rPr lang="en-US" sz="3600" dirty="0" smtClean="0">
                <a:solidFill>
                  <a:srgbClr val="FF0000"/>
                </a:solidFill>
              </a:rPr>
              <a:t>% </a:t>
            </a:r>
          </a:p>
          <a:p>
            <a:pPr algn="ctr"/>
            <a:r>
              <a:rPr lang="en-US" sz="1400" dirty="0" smtClean="0"/>
              <a:t>of Hungarian e-commerce card payment volume is happening with Card-on-File capable acquirers</a:t>
            </a:r>
            <a:endParaRPr lang="en-US" sz="1400" dirty="0"/>
          </a:p>
        </p:txBody>
      </p:sp>
      <p:grpSp>
        <p:nvGrpSpPr>
          <p:cNvPr id="26" name="Group 25"/>
          <p:cNvGrpSpPr/>
          <p:nvPr/>
        </p:nvGrpSpPr>
        <p:grpSpPr>
          <a:xfrm>
            <a:off x="859798" y="1958640"/>
            <a:ext cx="3125462" cy="2015052"/>
            <a:chOff x="5357092" y="1357599"/>
            <a:chExt cx="2866044" cy="1831108"/>
          </a:xfrm>
        </p:grpSpPr>
        <p:pic>
          <p:nvPicPr>
            <p:cNvPr id="1026" name="Picture 2" descr="Image result for card-on-file"/>
            <p:cNvPicPr>
              <a:picLocks noChangeAspect="1" noChangeArrowheads="1"/>
            </p:cNvPicPr>
            <p:nvPr/>
          </p:nvPicPr>
          <p:blipFill rotWithShape="1">
            <a:blip r:embed="rId5">
              <a:extLst>
                <a:ext uri="{28A0092B-C50C-407E-A947-70E740481C1C}">
                  <a14:useLocalDpi xmlns:a14="http://schemas.microsoft.com/office/drawing/2010/main" val="0"/>
                </a:ext>
              </a:extLst>
            </a:blip>
            <a:srcRect l="20816" t="18401" r="20925" b="25692"/>
            <a:stretch/>
          </p:blipFill>
          <p:spPr bwMode="auto">
            <a:xfrm>
              <a:off x="5357092" y="1357599"/>
              <a:ext cx="2866044" cy="183110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3" name="Rectangle 22"/>
            <p:cNvSpPr/>
            <p:nvPr/>
          </p:nvSpPr>
          <p:spPr bwMode="gray">
            <a:xfrm>
              <a:off x="5725085" y="2219779"/>
              <a:ext cx="2184400" cy="18426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66457" y="1948370"/>
              <a:ext cx="263768" cy="216236"/>
            </a:xfrm>
            <a:prstGeom prst="rect">
              <a:avLst/>
            </a:prstGeom>
          </p:spPr>
        </p:pic>
      </p:grpSp>
      <p:sp>
        <p:nvSpPr>
          <p:cNvPr id="28" name="Rectangle 27"/>
          <p:cNvSpPr/>
          <p:nvPr/>
        </p:nvSpPr>
        <p:spPr bwMode="gray">
          <a:xfrm>
            <a:off x="1770470" y="4418519"/>
            <a:ext cx="5555416" cy="268862"/>
          </a:xfrm>
          <a:prstGeom prst="rect">
            <a:avLst/>
          </a:prstGeom>
          <a:solidFill>
            <a:schemeClr val="accent6">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After infrastructure enablement, cardholder education is paramount</a:t>
            </a:r>
            <a:endParaRPr lang="en-US" sz="1400" dirty="0"/>
          </a:p>
        </p:txBody>
      </p:sp>
    </p:spTree>
    <p:extLst>
      <p:ext uri="{BB962C8B-B14F-4D97-AF65-F5344CB8AC3E}">
        <p14:creationId xmlns:p14="http://schemas.microsoft.com/office/powerpoint/2010/main" val="3645943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7"/>
          </p:nvPr>
        </p:nvSpPr>
        <p:spPr/>
        <p:txBody>
          <a:bodyPr/>
          <a:lstStyle/>
          <a:p>
            <a:fld id="{3AB2DB24-5BB4-4F1B-973E-A10FA63DFB9A}" type="slidenum">
              <a:rPr lang="en-US" smtClean="0"/>
              <a:pPr/>
              <a:t>5</a:t>
            </a:fld>
            <a:endParaRPr lang="en-US" dirty="0"/>
          </a:p>
        </p:txBody>
      </p:sp>
      <p:sp>
        <p:nvSpPr>
          <p:cNvPr id="7" name="Title 6"/>
          <p:cNvSpPr>
            <a:spLocks noGrp="1"/>
          </p:cNvSpPr>
          <p:nvPr>
            <p:ph type="title"/>
          </p:nvPr>
        </p:nvSpPr>
        <p:spPr>
          <a:xfrm>
            <a:off x="164592" y="192026"/>
            <a:ext cx="4643628" cy="313932"/>
          </a:xfrm>
        </p:spPr>
        <p:txBody>
          <a:bodyPr/>
          <a:lstStyle/>
          <a:p>
            <a:r>
              <a:rPr lang="hu-HU" dirty="0"/>
              <a:t>Best </a:t>
            </a:r>
            <a:r>
              <a:rPr lang="hu-HU" dirty="0" err="1"/>
              <a:t>practice</a:t>
            </a:r>
            <a:r>
              <a:rPr lang="hu-HU" dirty="0"/>
              <a:t> of </a:t>
            </a:r>
            <a:r>
              <a:rPr lang="hu-HU" dirty="0" err="1"/>
              <a:t>today</a:t>
            </a:r>
            <a:r>
              <a:rPr lang="hu-HU" dirty="0"/>
              <a:t>: </a:t>
            </a:r>
            <a:r>
              <a:rPr lang="hu-HU" dirty="0" smtClean="0"/>
              <a:t>Recurring </a:t>
            </a:r>
            <a:r>
              <a:rPr lang="hu-HU" dirty="0" err="1" smtClean="0"/>
              <a:t>payments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163134426"/>
              </p:ext>
            </p:extLst>
          </p:nvPr>
        </p:nvGraphicFramePr>
        <p:xfrm>
          <a:off x="721958" y="1478030"/>
          <a:ext cx="7498578" cy="2769108"/>
        </p:xfrm>
        <a:graphic>
          <a:graphicData uri="http://schemas.openxmlformats.org/drawingml/2006/table">
            <a:tbl>
              <a:tblPr firstRow="1" bandRow="1">
                <a:tableStyleId>{5FD0F851-EC5A-4D38-B0AD-8093EC10F338}</a:tableStyleId>
              </a:tblPr>
              <a:tblGrid>
                <a:gridCol w="3749289"/>
                <a:gridCol w="3749289"/>
              </a:tblGrid>
              <a:tr h="370840">
                <a:tc>
                  <a:txBody>
                    <a:bodyPr/>
                    <a:lstStyle/>
                    <a:p>
                      <a:pPr algn="ctr"/>
                      <a:r>
                        <a:rPr lang="en-US" noProof="0" dirty="0" smtClean="0"/>
                        <a:t>Card-on-File payments</a:t>
                      </a:r>
                      <a:endParaRPr lang="en-US" noProof="0" dirty="0"/>
                    </a:p>
                  </a:txBody>
                  <a:tcPr>
                    <a:lnR w="12700" cap="flat" cmpd="sng" algn="ctr">
                      <a:solidFill>
                        <a:schemeClr val="tx1"/>
                      </a:solidFill>
                      <a:prstDash val="solid"/>
                      <a:round/>
                      <a:headEnd type="none" w="med" len="med"/>
                      <a:tailEnd type="none" w="med" len="med"/>
                    </a:lnR>
                  </a:tcPr>
                </a:tc>
                <a:tc>
                  <a:txBody>
                    <a:bodyPr/>
                    <a:lstStyle/>
                    <a:p>
                      <a:pPr algn="ctr"/>
                      <a:r>
                        <a:rPr lang="en-US" noProof="0" dirty="0" smtClean="0"/>
                        <a:t>Recurring</a:t>
                      </a:r>
                      <a:r>
                        <a:rPr lang="en-US" baseline="0" noProof="0" dirty="0" smtClean="0"/>
                        <a:t> Payments</a:t>
                      </a:r>
                      <a:endParaRPr lang="en-US" noProof="0" dirty="0"/>
                    </a:p>
                  </a:txBody>
                  <a:tcPr>
                    <a:lnL w="12700" cap="flat" cmpd="sng" algn="ctr">
                      <a:solidFill>
                        <a:schemeClr val="tx1"/>
                      </a:solidFill>
                      <a:prstDash val="solid"/>
                      <a:round/>
                      <a:headEnd type="none" w="med" len="med"/>
                      <a:tailEnd type="none" w="med" len="med"/>
                    </a:lnL>
                  </a:tcPr>
                </a:tc>
              </a:tr>
              <a:tr h="370840">
                <a:tc>
                  <a:txBody>
                    <a:bodyPr/>
                    <a:lstStyle/>
                    <a:p>
                      <a:r>
                        <a:rPr lang="en-US" noProof="0" dirty="0" smtClean="0"/>
                        <a:t>Requires active payment</a:t>
                      </a:r>
                      <a:r>
                        <a:rPr lang="en-US" baseline="0" noProof="0" dirty="0" smtClean="0"/>
                        <a:t> </a:t>
                      </a:r>
                      <a:r>
                        <a:rPr lang="en-US" noProof="0" dirty="0" smtClean="0"/>
                        <a:t>initiation by</a:t>
                      </a:r>
                      <a:r>
                        <a:rPr lang="en-US" baseline="0" noProof="0" dirty="0" smtClean="0"/>
                        <a:t> cardholder</a:t>
                      </a:r>
                      <a:endParaRPr lang="en-US" noProof="0" dirty="0"/>
                    </a:p>
                  </a:txBody>
                  <a:tcPr>
                    <a:lnR w="12700" cap="flat" cmpd="sng" algn="ctr">
                      <a:solidFill>
                        <a:schemeClr val="tx1"/>
                      </a:solidFill>
                      <a:prstDash val="solid"/>
                      <a:round/>
                      <a:headEnd type="none" w="med" len="med"/>
                      <a:tailEnd type="none" w="med" len="med"/>
                    </a:lnR>
                  </a:tcPr>
                </a:tc>
                <a:tc>
                  <a:txBody>
                    <a:bodyPr/>
                    <a:lstStyle/>
                    <a:p>
                      <a:r>
                        <a:rPr lang="en-US" noProof="0" dirty="0" smtClean="0"/>
                        <a:t>Initiated</a:t>
                      </a:r>
                      <a:r>
                        <a:rPr lang="en-US" baseline="0" noProof="0" dirty="0" smtClean="0"/>
                        <a:t> by merchant</a:t>
                      </a:r>
                      <a:endParaRPr lang="en-US" noProof="0" dirty="0"/>
                    </a:p>
                  </a:txBody>
                  <a:tcPr>
                    <a:lnL w="12700" cap="flat" cmpd="sng" algn="ctr">
                      <a:solidFill>
                        <a:schemeClr val="tx1"/>
                      </a:solidFill>
                      <a:prstDash val="solid"/>
                      <a:round/>
                      <a:headEnd type="none" w="med" len="med"/>
                      <a:tailEnd type="none" w="med" len="med"/>
                    </a:lnL>
                  </a:tcPr>
                </a:tc>
              </a:tr>
              <a:tr h="370840">
                <a:tc>
                  <a:txBody>
                    <a:bodyPr/>
                    <a:lstStyle/>
                    <a:p>
                      <a:r>
                        <a:rPr lang="en-US" noProof="0" dirty="0" smtClean="0"/>
                        <a:t>Has to</a:t>
                      </a:r>
                      <a:r>
                        <a:rPr lang="en-US" baseline="0" noProof="0" dirty="0" smtClean="0"/>
                        <a:t> comply with usual </a:t>
                      </a:r>
                      <a:r>
                        <a:rPr lang="en-US" noProof="0" dirty="0" smtClean="0"/>
                        <a:t>authentication</a:t>
                      </a:r>
                      <a:r>
                        <a:rPr lang="en-US" baseline="0" noProof="0" dirty="0" smtClean="0"/>
                        <a:t> rules</a:t>
                      </a:r>
                      <a:endParaRPr lang="en-US" noProof="0" dirty="0"/>
                    </a:p>
                  </a:txBody>
                  <a:tcPr>
                    <a:lnR w="12700" cap="flat" cmpd="sng" algn="ctr">
                      <a:solidFill>
                        <a:schemeClr val="tx1"/>
                      </a:solidFill>
                      <a:prstDash val="solid"/>
                      <a:round/>
                      <a:headEnd type="none" w="med" len="med"/>
                      <a:tailEnd type="none" w="med" len="med"/>
                    </a:lnR>
                  </a:tcPr>
                </a:tc>
                <a:tc>
                  <a:txBody>
                    <a:bodyPr/>
                    <a:lstStyle/>
                    <a:p>
                      <a:r>
                        <a:rPr lang="en-US" noProof="0" dirty="0" smtClean="0"/>
                        <a:t>Authentication</a:t>
                      </a:r>
                      <a:r>
                        <a:rPr lang="en-US" baseline="0" noProof="0" dirty="0" smtClean="0"/>
                        <a:t> only required 1st time</a:t>
                      </a:r>
                      <a:endParaRPr lang="en-US" noProof="0" dirty="0"/>
                    </a:p>
                  </a:txBody>
                  <a:tcPr>
                    <a:lnL w="12700" cap="flat" cmpd="sng" algn="ctr">
                      <a:solidFill>
                        <a:schemeClr val="tx1"/>
                      </a:solidFill>
                      <a:prstDash val="solid"/>
                      <a:round/>
                      <a:headEnd type="none" w="med" len="med"/>
                      <a:tailEnd type="none" w="med" len="med"/>
                    </a:lnL>
                  </a:tcPr>
                </a:tc>
              </a:tr>
              <a:tr h="370840">
                <a:tc gridSpan="2">
                  <a:txBody>
                    <a:bodyPr/>
                    <a:lstStyle/>
                    <a:p>
                      <a:pPr algn="ctr"/>
                      <a:r>
                        <a:rPr lang="en-US" noProof="0" dirty="0" smtClean="0"/>
                        <a:t>Can manag</a:t>
                      </a:r>
                      <a:r>
                        <a:rPr lang="en-US" baseline="0" noProof="0" dirty="0" smtClean="0"/>
                        <a:t>e variable billed amounts</a:t>
                      </a:r>
                      <a:endParaRPr lang="en-US" noProof="0" dirty="0"/>
                    </a:p>
                  </a:txBody>
                  <a:tcPr/>
                </a:tc>
                <a:tc hMerge="1">
                  <a:txBody>
                    <a:bodyPr/>
                    <a:lstStyle/>
                    <a:p>
                      <a:endParaRPr lang="en-US" dirty="0"/>
                    </a:p>
                  </a:txBody>
                  <a:tcPr/>
                </a:tc>
              </a:tr>
              <a:tr h="370840">
                <a:tc gridSpan="2">
                  <a:txBody>
                    <a:bodyPr/>
                    <a:lstStyle/>
                    <a:p>
                      <a:pPr algn="ctr"/>
                      <a:r>
                        <a:rPr lang="en-US" noProof="0" dirty="0" smtClean="0"/>
                        <a:t>Cardholder can give</a:t>
                      </a:r>
                      <a:r>
                        <a:rPr lang="en-US" baseline="0" noProof="0" dirty="0" smtClean="0"/>
                        <a:t> consent upon payment (top convenience)</a:t>
                      </a:r>
                      <a:endParaRPr lang="en-US" noProof="0" dirty="0"/>
                    </a:p>
                  </a:txBody>
                  <a:tcPr/>
                </a:tc>
                <a:tc hMerge="1">
                  <a:txBody>
                    <a:bodyPr/>
                    <a:lstStyle/>
                    <a:p>
                      <a:endParaRPr lang="en-US" dirty="0"/>
                    </a:p>
                  </a:txBody>
                  <a:tcPr/>
                </a:tc>
              </a:tr>
              <a:tr h="370840">
                <a:tc>
                  <a:txBody>
                    <a:bodyPr/>
                    <a:lstStyle/>
                    <a:p>
                      <a:endParaRPr lang="en-US" noProof="0" dirty="0"/>
                    </a:p>
                  </a:txBody>
                  <a:tcPr>
                    <a:lnR w="12700" cap="flat" cmpd="sng" algn="ctr">
                      <a:solidFill>
                        <a:schemeClr val="tx1"/>
                      </a:solidFill>
                      <a:prstDash val="solid"/>
                      <a:round/>
                      <a:headEnd type="none" w="med" len="med"/>
                      <a:tailEnd type="none" w="med" len="med"/>
                    </a:lnR>
                  </a:tcPr>
                </a:tc>
                <a:tc>
                  <a:txBody>
                    <a:bodyPr/>
                    <a:lstStyle/>
                    <a:p>
                      <a:r>
                        <a:rPr lang="en-US" noProof="0" dirty="0" smtClean="0"/>
                        <a:t>Development need from</a:t>
                      </a:r>
                      <a:r>
                        <a:rPr lang="en-US" baseline="0" noProof="0" dirty="0" smtClean="0"/>
                        <a:t> merchant</a:t>
                      </a:r>
                      <a:r>
                        <a:rPr lang="en-US" noProof="0" dirty="0" smtClean="0"/>
                        <a:t>: cardholder must be able to input</a:t>
                      </a:r>
                      <a:r>
                        <a:rPr lang="en-US" baseline="0" noProof="0" dirty="0" smtClean="0"/>
                        <a:t> </a:t>
                      </a:r>
                      <a:r>
                        <a:rPr lang="en-US" noProof="0" dirty="0" smtClean="0"/>
                        <a:t>maximum amount, maximum timeframe. Needs cancellation possibility.</a:t>
                      </a:r>
                      <a:endParaRPr lang="en-US" noProof="0" dirty="0"/>
                    </a:p>
                  </a:txBody>
                  <a:tcPr>
                    <a:lnL w="12700" cap="flat" cmpd="sng" algn="ctr">
                      <a:solidFill>
                        <a:schemeClr val="tx1"/>
                      </a:solidFill>
                      <a:prstDash val="solid"/>
                      <a:round/>
                      <a:headEnd type="none" w="med" len="med"/>
                      <a:tailEnd type="none" w="med" len="med"/>
                    </a:lnL>
                  </a:tcPr>
                </a:tc>
              </a:tr>
            </a:tbl>
          </a:graphicData>
        </a:graphic>
      </p:graphicFrame>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1996" y="563630"/>
            <a:ext cx="554884" cy="350772"/>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4396" y="716030"/>
            <a:ext cx="554884" cy="350772"/>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6796" y="868430"/>
            <a:ext cx="554884" cy="350772"/>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9196" y="1020830"/>
            <a:ext cx="554884" cy="350772"/>
          </a:xfrm>
          <a:prstGeom prst="rect">
            <a:avLst/>
          </a:prstGeom>
        </p:spPr>
      </p:pic>
      <p:sp>
        <p:nvSpPr>
          <p:cNvPr id="18" name="Rectangle 17"/>
          <p:cNvSpPr/>
          <p:nvPr/>
        </p:nvSpPr>
        <p:spPr bwMode="gray">
          <a:xfrm>
            <a:off x="3616960" y="505957"/>
            <a:ext cx="4294294" cy="96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Recurring payment: </a:t>
            </a:r>
            <a:r>
              <a:rPr lang="en-US" sz="1400" dirty="0" smtClean="0">
                <a:solidFill>
                  <a:schemeClr val="tx1"/>
                </a:solidFill>
              </a:rPr>
              <a:t>cardholder authorizes merchant to automatically charge their card-on-file (e.g. for a monthly subscription fee payment)</a:t>
            </a:r>
            <a:endParaRPr lang="en-US" sz="1400" dirty="0">
              <a:solidFill>
                <a:schemeClr val="tx1"/>
              </a:solidFill>
            </a:endParaRPr>
          </a:p>
        </p:txBody>
      </p:sp>
      <p:sp>
        <p:nvSpPr>
          <p:cNvPr id="19" name="Rectangle 18"/>
          <p:cNvSpPr/>
          <p:nvPr/>
        </p:nvSpPr>
        <p:spPr bwMode="gray">
          <a:xfrm>
            <a:off x="1770470" y="4418519"/>
            <a:ext cx="5555416" cy="268862"/>
          </a:xfrm>
          <a:prstGeom prst="rect">
            <a:avLst/>
          </a:prstGeom>
          <a:solidFill>
            <a:schemeClr val="accent6">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After infrastructure enablement, cardholder education is paramount</a:t>
            </a:r>
            <a:endParaRPr lang="en-US" sz="1400" dirty="0"/>
          </a:p>
        </p:txBody>
      </p:sp>
    </p:spTree>
    <p:extLst>
      <p:ext uri="{BB962C8B-B14F-4D97-AF65-F5344CB8AC3E}">
        <p14:creationId xmlns:p14="http://schemas.microsoft.com/office/powerpoint/2010/main" val="2750507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bwMode="gray">
          <a:xfrm>
            <a:off x="164591" y="1260995"/>
            <a:ext cx="1458053" cy="272382"/>
          </a:xfrm>
          <a:prstGeom prst="homePlate">
            <a:avLst/>
          </a:prstGeom>
          <a:solidFill>
            <a:schemeClr val="accent6">
              <a:lumMod val="25000"/>
            </a:schemeClr>
          </a:solidFill>
        </p:spPr>
        <p:txBody>
          <a:bodyPr wrap="square" rtlCol="0">
            <a:spAutoFit/>
          </a:bodyPr>
          <a:lstStyle/>
          <a:p>
            <a:pPr>
              <a:lnSpc>
                <a:spcPct val="90000"/>
              </a:lnSpc>
              <a:spcBef>
                <a:spcPts val="600"/>
              </a:spcBef>
            </a:pPr>
            <a:r>
              <a:rPr lang="en-US" sz="1300" b="1" dirty="0">
                <a:solidFill>
                  <a:schemeClr val="bg1"/>
                </a:solidFill>
              </a:rPr>
              <a:t>Current state</a:t>
            </a:r>
          </a:p>
        </p:txBody>
      </p:sp>
      <p:sp>
        <p:nvSpPr>
          <p:cNvPr id="29" name="TextBox 28"/>
          <p:cNvSpPr txBox="1"/>
          <p:nvPr/>
        </p:nvSpPr>
        <p:spPr bwMode="gray">
          <a:xfrm>
            <a:off x="170304" y="2369517"/>
            <a:ext cx="1445931" cy="452432"/>
          </a:xfrm>
          <a:prstGeom prst="homePlate">
            <a:avLst/>
          </a:prstGeom>
          <a:solidFill>
            <a:schemeClr val="accent6">
              <a:lumMod val="25000"/>
            </a:schemeClr>
          </a:solidFill>
        </p:spPr>
        <p:txBody>
          <a:bodyPr wrap="square" rtlCol="0">
            <a:spAutoFit/>
          </a:bodyPr>
          <a:lstStyle/>
          <a:p>
            <a:pPr>
              <a:lnSpc>
                <a:spcPct val="90000"/>
              </a:lnSpc>
              <a:spcBef>
                <a:spcPts val="600"/>
              </a:spcBef>
            </a:pPr>
            <a:r>
              <a:rPr lang="en-US" sz="1300" b="1" dirty="0" smtClean="0">
                <a:solidFill>
                  <a:schemeClr val="bg1"/>
                </a:solidFill>
              </a:rPr>
              <a:t>MDES 4 Merchants</a:t>
            </a:r>
            <a:endParaRPr lang="en-US" sz="1300" b="1" dirty="0">
              <a:solidFill>
                <a:schemeClr val="bg1"/>
              </a:solidFill>
            </a:endParaRPr>
          </a:p>
        </p:txBody>
      </p:sp>
      <p:sp>
        <p:nvSpPr>
          <p:cNvPr id="152" name="Rectangle 151"/>
          <p:cNvSpPr/>
          <p:nvPr/>
        </p:nvSpPr>
        <p:spPr bwMode="gray">
          <a:xfrm>
            <a:off x="1757630" y="4761670"/>
            <a:ext cx="5304293" cy="274084"/>
          </a:xfrm>
          <a:prstGeom prst="rect">
            <a:avLst/>
          </a:prstGeom>
          <a:solidFill>
            <a:schemeClr val="bg1">
              <a:lumMod val="9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7F7F7"/>
              </a:solidFill>
            </a:endParaRPr>
          </a:p>
        </p:txBody>
      </p:sp>
      <p:sp>
        <p:nvSpPr>
          <p:cNvPr id="153" name="Regular Pentagon 152"/>
          <p:cNvSpPr/>
          <p:nvPr/>
        </p:nvSpPr>
        <p:spPr bwMode="gray">
          <a:xfrm>
            <a:off x="2179067" y="4784542"/>
            <a:ext cx="221438" cy="223112"/>
          </a:xfrm>
          <a:prstGeom prst="pent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7F7F7"/>
              </a:solidFill>
            </a:endParaRPr>
          </a:p>
        </p:txBody>
      </p:sp>
      <p:pic>
        <p:nvPicPr>
          <p:cNvPr id="154" name="Picture 15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92249" y="4738243"/>
            <a:ext cx="346334" cy="346334"/>
          </a:xfrm>
          <a:prstGeom prst="rect">
            <a:avLst/>
          </a:prstGeom>
        </p:spPr>
      </p:pic>
      <p:pic>
        <p:nvPicPr>
          <p:cNvPr id="156" name="Picture 155"/>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689294" y="4724547"/>
            <a:ext cx="346334" cy="377483"/>
          </a:xfrm>
          <a:prstGeom prst="rect">
            <a:avLst/>
          </a:prstGeom>
        </p:spPr>
      </p:pic>
      <p:sp>
        <p:nvSpPr>
          <p:cNvPr id="158" name="TextBox 157"/>
          <p:cNvSpPr txBox="1"/>
          <p:nvPr/>
        </p:nvSpPr>
        <p:spPr bwMode="gray">
          <a:xfrm>
            <a:off x="2407527" y="4786372"/>
            <a:ext cx="1074333" cy="230832"/>
          </a:xfrm>
          <a:prstGeom prst="rect">
            <a:avLst/>
          </a:prstGeom>
          <a:noFill/>
        </p:spPr>
        <p:txBody>
          <a:bodyPr wrap="none" rtlCol="0">
            <a:spAutoFit/>
          </a:bodyPr>
          <a:lstStyle/>
          <a:p>
            <a:pPr>
              <a:lnSpc>
                <a:spcPct val="90000"/>
              </a:lnSpc>
              <a:spcBef>
                <a:spcPts val="600"/>
              </a:spcBef>
            </a:pPr>
            <a:r>
              <a:rPr lang="en-US" sz="1000" b="1" dirty="0">
                <a:solidFill>
                  <a:srgbClr val="171717"/>
                </a:solidFill>
              </a:rPr>
              <a:t>Acquiring Token</a:t>
            </a:r>
          </a:p>
        </p:txBody>
      </p:sp>
      <p:sp>
        <p:nvSpPr>
          <p:cNvPr id="159" name="TextBox 158"/>
          <p:cNvSpPr txBox="1"/>
          <p:nvPr/>
        </p:nvSpPr>
        <p:spPr bwMode="gray">
          <a:xfrm>
            <a:off x="5638583" y="4786372"/>
            <a:ext cx="1354858" cy="230832"/>
          </a:xfrm>
          <a:prstGeom prst="rect">
            <a:avLst/>
          </a:prstGeom>
          <a:noFill/>
        </p:spPr>
        <p:txBody>
          <a:bodyPr wrap="none" rtlCol="0">
            <a:spAutoFit/>
          </a:bodyPr>
          <a:lstStyle/>
          <a:p>
            <a:pPr>
              <a:lnSpc>
                <a:spcPct val="90000"/>
              </a:lnSpc>
              <a:spcBef>
                <a:spcPts val="600"/>
              </a:spcBef>
            </a:pPr>
            <a:r>
              <a:rPr lang="en-US" sz="1000" b="1" dirty="0" smtClean="0">
                <a:solidFill>
                  <a:srgbClr val="171717"/>
                </a:solidFill>
              </a:rPr>
              <a:t>Funding card number</a:t>
            </a:r>
            <a:endParaRPr lang="en-US" sz="1000" b="1" dirty="0">
              <a:solidFill>
                <a:srgbClr val="171717"/>
              </a:solidFill>
            </a:endParaRPr>
          </a:p>
        </p:txBody>
      </p:sp>
      <p:sp>
        <p:nvSpPr>
          <p:cNvPr id="160" name="TextBox 159"/>
          <p:cNvSpPr txBox="1"/>
          <p:nvPr/>
        </p:nvSpPr>
        <p:spPr bwMode="gray">
          <a:xfrm>
            <a:off x="4032973" y="4786372"/>
            <a:ext cx="1051891" cy="230832"/>
          </a:xfrm>
          <a:prstGeom prst="rect">
            <a:avLst/>
          </a:prstGeom>
          <a:noFill/>
        </p:spPr>
        <p:txBody>
          <a:bodyPr wrap="none" rtlCol="0">
            <a:spAutoFit/>
          </a:bodyPr>
          <a:lstStyle/>
          <a:p>
            <a:pPr>
              <a:lnSpc>
                <a:spcPct val="90000"/>
              </a:lnSpc>
              <a:spcBef>
                <a:spcPts val="600"/>
              </a:spcBef>
            </a:pPr>
            <a:r>
              <a:rPr lang="en-US" sz="1000" b="1" dirty="0">
                <a:solidFill>
                  <a:srgbClr val="171717"/>
                </a:solidFill>
              </a:rPr>
              <a:t>Payment Token</a:t>
            </a:r>
          </a:p>
        </p:txBody>
      </p:sp>
      <p:pic>
        <p:nvPicPr>
          <p:cNvPr id="194" name="Picture 19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45320" y="960637"/>
            <a:ext cx="346334" cy="346334"/>
          </a:xfrm>
          <a:prstGeom prst="rect">
            <a:avLst/>
          </a:prstGeom>
        </p:spPr>
      </p:pic>
      <p:sp>
        <p:nvSpPr>
          <p:cNvPr id="195" name="Regular Pentagon 194"/>
          <p:cNvSpPr/>
          <p:nvPr/>
        </p:nvSpPr>
        <p:spPr bwMode="gray">
          <a:xfrm>
            <a:off x="3140846" y="1015513"/>
            <a:ext cx="221438" cy="223112"/>
          </a:xfrm>
          <a:prstGeom prst="pent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7F7F7"/>
              </a:solidFill>
            </a:endParaRPr>
          </a:p>
        </p:txBody>
      </p:sp>
      <p:sp>
        <p:nvSpPr>
          <p:cNvPr id="283" name="TextBox 282"/>
          <p:cNvSpPr txBox="1"/>
          <p:nvPr/>
        </p:nvSpPr>
        <p:spPr bwMode="gray">
          <a:xfrm>
            <a:off x="2631992" y="2681809"/>
            <a:ext cx="1064715" cy="313932"/>
          </a:xfrm>
          <a:prstGeom prst="rect">
            <a:avLst/>
          </a:prstGeom>
          <a:noFill/>
        </p:spPr>
        <p:txBody>
          <a:bodyPr wrap="none" rtlCol="0">
            <a:spAutoFit/>
          </a:bodyPr>
          <a:lstStyle/>
          <a:p>
            <a:pPr algn="ctr">
              <a:lnSpc>
                <a:spcPct val="90000"/>
              </a:lnSpc>
              <a:spcBef>
                <a:spcPts val="600"/>
              </a:spcBef>
            </a:pPr>
            <a:r>
              <a:rPr lang="en-US" sz="800" b="1" dirty="0" smtClean="0">
                <a:solidFill>
                  <a:srgbClr val="171717"/>
                </a:solidFill>
              </a:rPr>
              <a:t>No integration</a:t>
            </a:r>
            <a:br>
              <a:rPr lang="en-US" sz="800" b="1" dirty="0" smtClean="0">
                <a:solidFill>
                  <a:srgbClr val="171717"/>
                </a:solidFill>
              </a:rPr>
            </a:br>
            <a:r>
              <a:rPr lang="en-US" sz="800" b="1" dirty="0" smtClean="0">
                <a:solidFill>
                  <a:srgbClr val="171717"/>
                </a:solidFill>
              </a:rPr>
              <a:t>impact to merchant</a:t>
            </a:r>
            <a:endParaRPr lang="en-US" sz="800" b="1" dirty="0">
              <a:solidFill>
                <a:srgbClr val="171717"/>
              </a:solidFill>
            </a:endParaRPr>
          </a:p>
        </p:txBody>
      </p:sp>
      <p:pic>
        <p:nvPicPr>
          <p:cNvPr id="76" name="Picture 7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4804" y="967560"/>
            <a:ext cx="346334" cy="346334"/>
          </a:xfrm>
          <a:prstGeom prst="rect">
            <a:avLst/>
          </a:prstGeom>
        </p:spPr>
      </p:pic>
      <p:sp>
        <p:nvSpPr>
          <p:cNvPr id="181" name="Chevron 180"/>
          <p:cNvSpPr/>
          <p:nvPr/>
        </p:nvSpPr>
        <p:spPr bwMode="gray">
          <a:xfrm>
            <a:off x="6334011" y="1329173"/>
            <a:ext cx="634368" cy="5480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171717"/>
              </a:solidFill>
            </a:endParaRPr>
          </a:p>
        </p:txBody>
      </p:sp>
      <p:sp>
        <p:nvSpPr>
          <p:cNvPr id="182" name="Chevron 181"/>
          <p:cNvSpPr/>
          <p:nvPr/>
        </p:nvSpPr>
        <p:spPr bwMode="gray">
          <a:xfrm>
            <a:off x="6978503" y="1329173"/>
            <a:ext cx="634368" cy="5480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171717"/>
              </a:solidFill>
            </a:endParaRPr>
          </a:p>
        </p:txBody>
      </p:sp>
      <p:sp>
        <p:nvSpPr>
          <p:cNvPr id="184" name="Chevron 183"/>
          <p:cNvSpPr/>
          <p:nvPr/>
        </p:nvSpPr>
        <p:spPr bwMode="gray">
          <a:xfrm>
            <a:off x="4461153" y="1333154"/>
            <a:ext cx="634368" cy="58396"/>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171717"/>
              </a:solidFill>
            </a:endParaRPr>
          </a:p>
        </p:txBody>
      </p:sp>
      <p:sp>
        <p:nvSpPr>
          <p:cNvPr id="185" name="Chevron 184"/>
          <p:cNvSpPr/>
          <p:nvPr/>
        </p:nvSpPr>
        <p:spPr bwMode="gray">
          <a:xfrm>
            <a:off x="5112170" y="1333154"/>
            <a:ext cx="634368" cy="6205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171717"/>
              </a:solidFill>
            </a:endParaRPr>
          </a:p>
        </p:txBody>
      </p:sp>
      <p:sp>
        <p:nvSpPr>
          <p:cNvPr id="186" name="Chevron 185"/>
          <p:cNvSpPr/>
          <p:nvPr/>
        </p:nvSpPr>
        <p:spPr bwMode="gray">
          <a:xfrm>
            <a:off x="2616286" y="1336751"/>
            <a:ext cx="634368" cy="5480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171717"/>
              </a:solidFill>
            </a:endParaRPr>
          </a:p>
        </p:txBody>
      </p:sp>
      <p:sp>
        <p:nvSpPr>
          <p:cNvPr id="187" name="Chevron 186"/>
          <p:cNvSpPr/>
          <p:nvPr/>
        </p:nvSpPr>
        <p:spPr bwMode="gray">
          <a:xfrm>
            <a:off x="3260778" y="1338875"/>
            <a:ext cx="634368" cy="52675"/>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171717"/>
              </a:solidFill>
            </a:endParaRPr>
          </a:p>
        </p:txBody>
      </p:sp>
      <p:sp>
        <p:nvSpPr>
          <p:cNvPr id="72" name="TextBox 71"/>
          <p:cNvSpPr txBox="1"/>
          <p:nvPr/>
        </p:nvSpPr>
        <p:spPr bwMode="gray">
          <a:xfrm>
            <a:off x="7612871" y="646171"/>
            <a:ext cx="653815" cy="230832"/>
          </a:xfrm>
          <a:prstGeom prst="rect">
            <a:avLst/>
          </a:prstGeom>
          <a:noFill/>
        </p:spPr>
        <p:txBody>
          <a:bodyPr wrap="square" rtlCol="0">
            <a:spAutoFit/>
          </a:bodyPr>
          <a:lstStyle/>
          <a:p>
            <a:pPr>
              <a:lnSpc>
                <a:spcPct val="90000"/>
              </a:lnSpc>
              <a:spcBef>
                <a:spcPts val="600"/>
              </a:spcBef>
            </a:pPr>
            <a:r>
              <a:rPr lang="en-US" sz="1000" dirty="0">
                <a:solidFill>
                  <a:srgbClr val="171717"/>
                </a:solidFill>
              </a:rPr>
              <a:t>Issuer</a:t>
            </a:r>
          </a:p>
        </p:txBody>
      </p:sp>
      <p:sp>
        <p:nvSpPr>
          <p:cNvPr id="77" name="TextBox 76"/>
          <p:cNvSpPr txBox="1"/>
          <p:nvPr/>
        </p:nvSpPr>
        <p:spPr bwMode="gray">
          <a:xfrm>
            <a:off x="3471695" y="646171"/>
            <a:ext cx="2078369" cy="230832"/>
          </a:xfrm>
          <a:prstGeom prst="rect">
            <a:avLst/>
          </a:prstGeom>
          <a:noFill/>
        </p:spPr>
        <p:txBody>
          <a:bodyPr wrap="square" rtlCol="0">
            <a:spAutoFit/>
          </a:bodyPr>
          <a:lstStyle/>
          <a:p>
            <a:pPr>
              <a:lnSpc>
                <a:spcPct val="90000"/>
              </a:lnSpc>
              <a:spcBef>
                <a:spcPts val="600"/>
              </a:spcBef>
            </a:pPr>
            <a:r>
              <a:rPr lang="en-US" sz="1000" dirty="0" smtClean="0">
                <a:solidFill>
                  <a:srgbClr val="171717"/>
                </a:solidFill>
              </a:rPr>
              <a:t>PSP/Gateway/Acquirer</a:t>
            </a:r>
            <a:endParaRPr lang="en-US" sz="1000" dirty="0">
              <a:solidFill>
                <a:srgbClr val="171717"/>
              </a:solidFill>
            </a:endParaRPr>
          </a:p>
        </p:txBody>
      </p:sp>
      <p:sp>
        <p:nvSpPr>
          <p:cNvPr id="85" name="Title 4"/>
          <p:cNvSpPr>
            <a:spLocks noGrp="1"/>
          </p:cNvSpPr>
          <p:nvPr>
            <p:ph type="title"/>
          </p:nvPr>
        </p:nvSpPr>
        <p:spPr>
          <a:xfrm>
            <a:off x="164592" y="151671"/>
            <a:ext cx="8156697" cy="313932"/>
          </a:xfrm>
        </p:spPr>
        <p:txBody>
          <a:bodyPr/>
          <a:lstStyle/>
          <a:p>
            <a:r>
              <a:rPr lang="en-US" dirty="0" smtClean="0"/>
              <a:t>Future of e-commerce: MDES for Merchants</a:t>
            </a:r>
            <a:endParaRPr lang="en-US" dirty="0"/>
          </a:p>
        </p:txBody>
      </p:sp>
      <p:sp>
        <p:nvSpPr>
          <p:cNvPr id="4" name="Slide Number Placeholder 3"/>
          <p:cNvSpPr>
            <a:spLocks noGrp="1"/>
          </p:cNvSpPr>
          <p:nvPr>
            <p:ph type="sldNum" sz="quarter" idx="17"/>
          </p:nvPr>
        </p:nvSpPr>
        <p:spPr/>
        <p:txBody>
          <a:bodyPr/>
          <a:lstStyle/>
          <a:p>
            <a:fld id="{3AB2DB24-5BB4-4F1B-973E-A10FA63DFB9A}" type="slidenum">
              <a:rPr lang="en-US" smtClean="0">
                <a:solidFill>
                  <a:srgbClr val="171717"/>
                </a:solidFill>
              </a:rPr>
              <a:pPr/>
              <a:t>6</a:t>
            </a:fld>
            <a:endParaRPr lang="en-US" dirty="0">
              <a:solidFill>
                <a:srgbClr val="171717"/>
              </a:solidFill>
            </a:endParaRPr>
          </a:p>
        </p:txBody>
      </p:sp>
      <p:sp>
        <p:nvSpPr>
          <p:cNvPr id="84" name="Rectangle 83"/>
          <p:cNvSpPr/>
          <p:nvPr/>
        </p:nvSpPr>
        <p:spPr bwMode="gray">
          <a:xfrm>
            <a:off x="4982978" y="2236971"/>
            <a:ext cx="365091" cy="298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7F7F7"/>
              </a:solidFill>
            </a:endParaRPr>
          </a:p>
        </p:txBody>
      </p:sp>
      <p:pic>
        <p:nvPicPr>
          <p:cNvPr id="86" name="Picture 85"/>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34804" y="2207941"/>
            <a:ext cx="346334" cy="377483"/>
          </a:xfrm>
          <a:prstGeom prst="rect">
            <a:avLst/>
          </a:prstGeom>
        </p:spPr>
      </p:pic>
      <p:sp>
        <p:nvSpPr>
          <p:cNvPr id="88" name="Oval 87"/>
          <p:cNvSpPr/>
          <p:nvPr/>
        </p:nvSpPr>
        <p:spPr bwMode="gray">
          <a:xfrm>
            <a:off x="7243923" y="2358109"/>
            <a:ext cx="172009" cy="134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7F7F7"/>
              </a:solidFill>
            </a:endParaRPr>
          </a:p>
        </p:txBody>
      </p:sp>
      <p:pic>
        <p:nvPicPr>
          <p:cNvPr id="89" name="Picture 88"/>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836681" y="2256137"/>
            <a:ext cx="346334" cy="377483"/>
          </a:xfrm>
          <a:prstGeom prst="rect">
            <a:avLst/>
          </a:prstGeom>
          <a:solidFill>
            <a:schemeClr val="bg1"/>
          </a:solidFill>
        </p:spPr>
      </p:pic>
      <p:pic>
        <p:nvPicPr>
          <p:cNvPr id="90" name="Picture 8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02606" y="2183410"/>
            <a:ext cx="346334" cy="346334"/>
          </a:xfrm>
          <a:prstGeom prst="rect">
            <a:avLst/>
          </a:prstGeom>
        </p:spPr>
      </p:pic>
      <p:sp>
        <p:nvSpPr>
          <p:cNvPr id="92" name="Regular Pentagon 91"/>
          <p:cNvSpPr/>
          <p:nvPr/>
        </p:nvSpPr>
        <p:spPr bwMode="gray">
          <a:xfrm>
            <a:off x="3140846" y="2252358"/>
            <a:ext cx="221438" cy="223112"/>
          </a:xfrm>
          <a:prstGeom prst="pent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7F7F7"/>
              </a:solidFill>
            </a:endParaRPr>
          </a:p>
        </p:txBody>
      </p:sp>
      <p:sp>
        <p:nvSpPr>
          <p:cNvPr id="95" name="Chevron 94"/>
          <p:cNvSpPr/>
          <p:nvPr/>
        </p:nvSpPr>
        <p:spPr bwMode="gray">
          <a:xfrm>
            <a:off x="6374458" y="2616181"/>
            <a:ext cx="634368" cy="5480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171717"/>
              </a:solidFill>
            </a:endParaRPr>
          </a:p>
        </p:txBody>
      </p:sp>
      <p:sp>
        <p:nvSpPr>
          <p:cNvPr id="96" name="Chevron 95"/>
          <p:cNvSpPr/>
          <p:nvPr/>
        </p:nvSpPr>
        <p:spPr bwMode="gray">
          <a:xfrm>
            <a:off x="7017523" y="2616181"/>
            <a:ext cx="634368" cy="5480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171717"/>
              </a:solidFill>
            </a:endParaRPr>
          </a:p>
        </p:txBody>
      </p:sp>
      <p:sp>
        <p:nvSpPr>
          <p:cNvPr id="98" name="Chevron 97"/>
          <p:cNvSpPr/>
          <p:nvPr/>
        </p:nvSpPr>
        <p:spPr bwMode="gray">
          <a:xfrm>
            <a:off x="4508093" y="2612585"/>
            <a:ext cx="634368" cy="58396"/>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171717"/>
              </a:solidFill>
            </a:endParaRPr>
          </a:p>
        </p:txBody>
      </p:sp>
      <p:sp>
        <p:nvSpPr>
          <p:cNvPr id="99" name="Chevron 98"/>
          <p:cNvSpPr/>
          <p:nvPr/>
        </p:nvSpPr>
        <p:spPr bwMode="gray">
          <a:xfrm>
            <a:off x="5151158" y="2608928"/>
            <a:ext cx="634368" cy="6205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171717"/>
              </a:solidFill>
            </a:endParaRPr>
          </a:p>
        </p:txBody>
      </p:sp>
      <p:sp>
        <p:nvSpPr>
          <p:cNvPr id="122" name="Chevron 121"/>
          <p:cNvSpPr/>
          <p:nvPr/>
        </p:nvSpPr>
        <p:spPr bwMode="gray">
          <a:xfrm>
            <a:off x="2646775" y="2590929"/>
            <a:ext cx="540917" cy="54864"/>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171717"/>
              </a:solidFill>
            </a:endParaRPr>
          </a:p>
        </p:txBody>
      </p:sp>
      <p:sp>
        <p:nvSpPr>
          <p:cNvPr id="123" name="Chevron 122"/>
          <p:cNvSpPr/>
          <p:nvPr/>
        </p:nvSpPr>
        <p:spPr bwMode="gray">
          <a:xfrm>
            <a:off x="3212007" y="2593054"/>
            <a:ext cx="634368" cy="52675"/>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171717"/>
              </a:solidFill>
            </a:endParaRPr>
          </a:p>
        </p:txBody>
      </p:sp>
      <p:sp>
        <p:nvSpPr>
          <p:cNvPr id="131" name="TextBox 130"/>
          <p:cNvSpPr txBox="1"/>
          <p:nvPr/>
        </p:nvSpPr>
        <p:spPr bwMode="gray">
          <a:xfrm>
            <a:off x="7590414" y="2006473"/>
            <a:ext cx="653815" cy="230832"/>
          </a:xfrm>
          <a:prstGeom prst="rect">
            <a:avLst/>
          </a:prstGeom>
          <a:noFill/>
        </p:spPr>
        <p:txBody>
          <a:bodyPr wrap="square" rtlCol="0">
            <a:spAutoFit/>
          </a:bodyPr>
          <a:lstStyle/>
          <a:p>
            <a:pPr>
              <a:lnSpc>
                <a:spcPct val="90000"/>
              </a:lnSpc>
              <a:spcBef>
                <a:spcPts val="600"/>
              </a:spcBef>
            </a:pPr>
            <a:r>
              <a:rPr lang="en-US" sz="1000" dirty="0">
                <a:solidFill>
                  <a:srgbClr val="171717"/>
                </a:solidFill>
              </a:rPr>
              <a:t>Issuer</a:t>
            </a:r>
          </a:p>
        </p:txBody>
      </p:sp>
      <p:sp>
        <p:nvSpPr>
          <p:cNvPr id="135" name="Rectangle 134"/>
          <p:cNvSpPr/>
          <p:nvPr/>
        </p:nvSpPr>
        <p:spPr bwMode="gray">
          <a:xfrm>
            <a:off x="3451633" y="2246721"/>
            <a:ext cx="365091" cy="298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7F7F7"/>
              </a:solidFill>
            </a:endParaRPr>
          </a:p>
        </p:txBody>
      </p:sp>
      <p:pic>
        <p:nvPicPr>
          <p:cNvPr id="101" name="Picture 100">
            <a:extLst>
              <a:ext uri="{FF2B5EF4-FFF2-40B4-BE49-F238E27FC236}">
                <a16:creationId xmlns="" xmlns:a16="http://schemas.microsoft.com/office/drawing/2014/main" id="{6EBF2984-6597-44AA-928E-233D754FDD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49255" y="1026437"/>
            <a:ext cx="610364" cy="610364"/>
          </a:xfrm>
          <a:prstGeom prst="rect">
            <a:avLst/>
          </a:prstGeom>
        </p:spPr>
      </p:pic>
      <p:pic>
        <p:nvPicPr>
          <p:cNvPr id="103" name="Picture 102">
            <a:extLst>
              <a:ext uri="{FF2B5EF4-FFF2-40B4-BE49-F238E27FC236}">
                <a16:creationId xmlns="" xmlns:a16="http://schemas.microsoft.com/office/drawing/2014/main" id="{3855D736-E2ED-4F64-BC6F-F844C6C477F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32406" y="1019960"/>
            <a:ext cx="609602" cy="609602"/>
          </a:xfrm>
          <a:prstGeom prst="rect">
            <a:avLst/>
          </a:prstGeom>
        </p:spPr>
      </p:pic>
      <p:pic>
        <p:nvPicPr>
          <p:cNvPr id="106" name="Picture 105">
            <a:extLst>
              <a:ext uri="{FF2B5EF4-FFF2-40B4-BE49-F238E27FC236}">
                <a16:creationId xmlns="" xmlns:a16="http://schemas.microsoft.com/office/drawing/2014/main" id="{10CA06E3-3B29-4D74-A80D-BD30D7F0787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71205" y="1019960"/>
            <a:ext cx="609602" cy="609602"/>
          </a:xfrm>
          <a:prstGeom prst="rect">
            <a:avLst/>
          </a:prstGeom>
        </p:spPr>
      </p:pic>
      <p:pic>
        <p:nvPicPr>
          <p:cNvPr id="105" name="Picture 104">
            <a:extLst>
              <a:ext uri="{FF2B5EF4-FFF2-40B4-BE49-F238E27FC236}">
                <a16:creationId xmlns="" xmlns:a16="http://schemas.microsoft.com/office/drawing/2014/main" id="{D34D485B-466D-473D-BEF0-FD6D70AB41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27715" y="2238943"/>
            <a:ext cx="610364" cy="610364"/>
          </a:xfrm>
          <a:prstGeom prst="rect">
            <a:avLst/>
          </a:prstGeom>
        </p:spPr>
      </p:pic>
      <p:pic>
        <p:nvPicPr>
          <p:cNvPr id="108" name="Picture 107">
            <a:extLst>
              <a:ext uri="{FF2B5EF4-FFF2-40B4-BE49-F238E27FC236}">
                <a16:creationId xmlns="" xmlns:a16="http://schemas.microsoft.com/office/drawing/2014/main" id="{B60970EA-E663-4062-97B7-207071BF42B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43678" y="2300469"/>
            <a:ext cx="609602" cy="609602"/>
          </a:xfrm>
          <a:prstGeom prst="rect">
            <a:avLst/>
          </a:prstGeom>
        </p:spPr>
      </p:pic>
      <p:pic>
        <p:nvPicPr>
          <p:cNvPr id="110" name="Picture 109">
            <a:extLst>
              <a:ext uri="{FF2B5EF4-FFF2-40B4-BE49-F238E27FC236}">
                <a16:creationId xmlns="" xmlns:a16="http://schemas.microsoft.com/office/drawing/2014/main" id="{4F8F4EE6-FF7D-411B-AB27-20230571ADB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90414" y="2262841"/>
            <a:ext cx="609602" cy="609602"/>
          </a:xfrm>
          <a:prstGeom prst="rect">
            <a:avLst/>
          </a:prstGeom>
        </p:spPr>
      </p:pic>
      <p:pic>
        <p:nvPicPr>
          <p:cNvPr id="241" name="Picture 240">
            <a:extLst>
              <a:ext uri="{FF2B5EF4-FFF2-40B4-BE49-F238E27FC236}">
                <a16:creationId xmlns="" xmlns:a16="http://schemas.microsoft.com/office/drawing/2014/main" id="{B6F95BD9-9F8A-4880-A131-63EAE3D6ED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56342" y="1042571"/>
            <a:ext cx="538094" cy="538094"/>
          </a:xfrm>
          <a:prstGeom prst="rect">
            <a:avLst/>
          </a:prstGeom>
        </p:spPr>
      </p:pic>
      <p:pic>
        <p:nvPicPr>
          <p:cNvPr id="243" name="Picture 242">
            <a:extLst>
              <a:ext uri="{FF2B5EF4-FFF2-40B4-BE49-F238E27FC236}">
                <a16:creationId xmlns="" xmlns:a16="http://schemas.microsoft.com/office/drawing/2014/main" id="{042878A3-C3D1-4516-8BA5-EC333AB2FF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36364" y="2287416"/>
            <a:ext cx="538094" cy="538094"/>
          </a:xfrm>
          <a:prstGeom prst="rect">
            <a:avLst/>
          </a:prstGeom>
        </p:spPr>
      </p:pic>
      <p:sp>
        <p:nvSpPr>
          <p:cNvPr id="94" name="TextBox 93"/>
          <p:cNvSpPr txBox="1"/>
          <p:nvPr/>
        </p:nvSpPr>
        <p:spPr bwMode="gray">
          <a:xfrm>
            <a:off x="3520565" y="2006473"/>
            <a:ext cx="1602818" cy="230832"/>
          </a:xfrm>
          <a:prstGeom prst="rect">
            <a:avLst/>
          </a:prstGeom>
          <a:noFill/>
        </p:spPr>
        <p:txBody>
          <a:bodyPr wrap="square" rtlCol="0">
            <a:spAutoFit/>
          </a:bodyPr>
          <a:lstStyle/>
          <a:p>
            <a:pPr>
              <a:lnSpc>
                <a:spcPct val="90000"/>
              </a:lnSpc>
              <a:spcBef>
                <a:spcPts val="600"/>
              </a:spcBef>
            </a:pPr>
            <a:r>
              <a:rPr lang="en-US" sz="1000" dirty="0" smtClean="0">
                <a:solidFill>
                  <a:srgbClr val="171717"/>
                </a:solidFill>
              </a:rPr>
              <a:t>PSP/Gateway/Acquirer</a:t>
            </a:r>
            <a:endParaRPr lang="en-US" sz="1000" dirty="0">
              <a:solidFill>
                <a:srgbClr val="171717"/>
              </a:solidFill>
            </a:endParaRPr>
          </a:p>
        </p:txBody>
      </p:sp>
      <p:sp>
        <p:nvSpPr>
          <p:cNvPr id="93" name="TextBox 92"/>
          <p:cNvSpPr txBox="1"/>
          <p:nvPr/>
        </p:nvSpPr>
        <p:spPr bwMode="gray">
          <a:xfrm>
            <a:off x="5771659" y="2006473"/>
            <a:ext cx="721516" cy="216982"/>
          </a:xfrm>
          <a:prstGeom prst="rect">
            <a:avLst/>
          </a:prstGeom>
          <a:noFill/>
        </p:spPr>
        <p:txBody>
          <a:bodyPr wrap="square" rtlCol="0">
            <a:spAutoFit/>
          </a:bodyPr>
          <a:lstStyle/>
          <a:p>
            <a:pPr algn="ctr">
              <a:lnSpc>
                <a:spcPct val="90000"/>
              </a:lnSpc>
              <a:spcBef>
                <a:spcPts val="600"/>
              </a:spcBef>
            </a:pPr>
            <a:r>
              <a:rPr lang="en-US" sz="900" dirty="0">
                <a:solidFill>
                  <a:srgbClr val="171717"/>
                </a:solidFill>
                <a:latin typeface="Mark Offc For MC" panose="020B0504020101010102" pitchFamily="34" charset="0"/>
              </a:rPr>
              <a:t>MDES</a:t>
            </a:r>
          </a:p>
        </p:txBody>
      </p:sp>
      <p:sp>
        <p:nvSpPr>
          <p:cNvPr id="104" name="TextBox 103"/>
          <p:cNvSpPr txBox="1"/>
          <p:nvPr/>
        </p:nvSpPr>
        <p:spPr bwMode="gray">
          <a:xfrm>
            <a:off x="1965545" y="2006473"/>
            <a:ext cx="810838" cy="230832"/>
          </a:xfrm>
          <a:prstGeom prst="rect">
            <a:avLst/>
          </a:prstGeom>
          <a:noFill/>
        </p:spPr>
        <p:txBody>
          <a:bodyPr wrap="square" rtlCol="0">
            <a:spAutoFit/>
          </a:bodyPr>
          <a:lstStyle/>
          <a:p>
            <a:pPr>
              <a:lnSpc>
                <a:spcPct val="90000"/>
              </a:lnSpc>
              <a:spcBef>
                <a:spcPts val="600"/>
              </a:spcBef>
            </a:pPr>
            <a:r>
              <a:rPr lang="en-US" sz="1000" dirty="0" smtClean="0">
                <a:solidFill>
                  <a:srgbClr val="171717"/>
                </a:solidFill>
              </a:rPr>
              <a:t>Merchant</a:t>
            </a:r>
            <a:endParaRPr lang="en-US" sz="1000" dirty="0">
              <a:solidFill>
                <a:srgbClr val="171717"/>
              </a:solidFill>
            </a:endParaRPr>
          </a:p>
        </p:txBody>
      </p:sp>
      <p:sp>
        <p:nvSpPr>
          <p:cNvPr id="109" name="TextBox 108"/>
          <p:cNvSpPr txBox="1"/>
          <p:nvPr/>
        </p:nvSpPr>
        <p:spPr bwMode="gray">
          <a:xfrm>
            <a:off x="1959135" y="646171"/>
            <a:ext cx="810838" cy="230832"/>
          </a:xfrm>
          <a:prstGeom prst="rect">
            <a:avLst/>
          </a:prstGeom>
          <a:noFill/>
        </p:spPr>
        <p:txBody>
          <a:bodyPr wrap="square" rtlCol="0">
            <a:spAutoFit/>
          </a:bodyPr>
          <a:lstStyle/>
          <a:p>
            <a:pPr>
              <a:lnSpc>
                <a:spcPct val="90000"/>
              </a:lnSpc>
              <a:spcBef>
                <a:spcPts val="600"/>
              </a:spcBef>
            </a:pPr>
            <a:r>
              <a:rPr lang="en-US" sz="1000" dirty="0" smtClean="0">
                <a:solidFill>
                  <a:srgbClr val="171717"/>
                </a:solidFill>
              </a:rPr>
              <a:t>Merchant</a:t>
            </a:r>
            <a:endParaRPr lang="en-US" sz="1000" dirty="0">
              <a:solidFill>
                <a:srgbClr val="171717"/>
              </a:solidFill>
            </a:endParaRPr>
          </a:p>
        </p:txBody>
      </p:sp>
      <p:sp>
        <p:nvSpPr>
          <p:cNvPr id="112" name="TextBox 111"/>
          <p:cNvSpPr txBox="1"/>
          <p:nvPr/>
        </p:nvSpPr>
        <p:spPr bwMode="gray">
          <a:xfrm>
            <a:off x="5339168" y="646171"/>
            <a:ext cx="1414498" cy="216982"/>
          </a:xfrm>
          <a:prstGeom prst="rect">
            <a:avLst/>
          </a:prstGeom>
          <a:noFill/>
        </p:spPr>
        <p:txBody>
          <a:bodyPr wrap="square" rtlCol="0">
            <a:spAutoFit/>
          </a:bodyPr>
          <a:lstStyle/>
          <a:p>
            <a:pPr algn="ctr">
              <a:lnSpc>
                <a:spcPct val="90000"/>
              </a:lnSpc>
              <a:spcBef>
                <a:spcPts val="600"/>
              </a:spcBef>
            </a:pPr>
            <a:r>
              <a:rPr lang="en-US" sz="900" dirty="0" smtClean="0">
                <a:solidFill>
                  <a:srgbClr val="171717"/>
                </a:solidFill>
                <a:latin typeface="Mark Offc For MC" panose="020B0504020101010102" pitchFamily="34" charset="0"/>
              </a:rPr>
              <a:t>Mastercard</a:t>
            </a:r>
            <a:endParaRPr lang="en-US" sz="900" dirty="0">
              <a:solidFill>
                <a:srgbClr val="171717"/>
              </a:solidFill>
              <a:latin typeface="Mark Offc For MC" panose="020B0504020101010102" pitchFamily="34" charset="0"/>
            </a:endParaRPr>
          </a:p>
        </p:txBody>
      </p:sp>
      <p:sp>
        <p:nvSpPr>
          <p:cNvPr id="115" name="Rectangle 114"/>
          <p:cNvSpPr/>
          <p:nvPr/>
        </p:nvSpPr>
        <p:spPr>
          <a:xfrm>
            <a:off x="793494" y="3231865"/>
            <a:ext cx="2049574" cy="584775"/>
          </a:xfrm>
          <a:prstGeom prst="rect">
            <a:avLst/>
          </a:prstGeom>
        </p:spPr>
        <p:txBody>
          <a:bodyPr wrap="square">
            <a:spAutoFit/>
          </a:bodyPr>
          <a:lstStyle/>
          <a:p>
            <a:pPr algn="ctr"/>
            <a:r>
              <a:rPr lang="en-US" sz="1600" dirty="0">
                <a:solidFill>
                  <a:schemeClr val="accent1"/>
                </a:solidFill>
                <a:latin typeface="+mj-lt"/>
              </a:rPr>
              <a:t>Better Approval Rates</a:t>
            </a:r>
          </a:p>
        </p:txBody>
      </p:sp>
      <p:sp>
        <p:nvSpPr>
          <p:cNvPr id="116" name="TextBox 115"/>
          <p:cNvSpPr txBox="1"/>
          <p:nvPr/>
        </p:nvSpPr>
        <p:spPr bwMode="gray">
          <a:xfrm>
            <a:off x="500995" y="3909800"/>
            <a:ext cx="2329720" cy="528606"/>
          </a:xfrm>
          <a:prstGeom prst="rect">
            <a:avLst/>
          </a:prstGeom>
          <a:noFill/>
        </p:spPr>
        <p:txBody>
          <a:bodyPr wrap="square" rtlCol="0">
            <a:spAutoFit/>
          </a:bodyPr>
          <a:lstStyle/>
          <a:p>
            <a:pPr algn="ctr">
              <a:lnSpc>
                <a:spcPct val="90000"/>
              </a:lnSpc>
              <a:spcBef>
                <a:spcPts val="600"/>
              </a:spcBef>
            </a:pPr>
            <a:r>
              <a:rPr lang="en-US" sz="1050" dirty="0" smtClean="0">
                <a:solidFill>
                  <a:srgbClr val="FF671B"/>
                </a:solidFill>
                <a:latin typeface="Mark Offc For MC" panose="020B0504020101010102" pitchFamily="34" charset="0"/>
                <a:cs typeface="MarkForMC Nrw"/>
              </a:rPr>
              <a:t>Reduces card lifecycle related declines </a:t>
            </a:r>
            <a:r>
              <a:rPr lang="en-US" sz="1050" dirty="0" smtClean="0">
                <a:latin typeface="Mark Offc For MC" panose="020B0504020101010102" pitchFamily="34" charset="0"/>
                <a:cs typeface="MarkForMC Nrw"/>
              </a:rPr>
              <a:t>by </a:t>
            </a:r>
            <a:r>
              <a:rPr lang="en-US" sz="1050" dirty="0" smtClean="0">
                <a:latin typeface="Mark Offc For MC" panose="020B0504020101010102" pitchFamily="34" charset="0"/>
              </a:rPr>
              <a:t>keeping card information </a:t>
            </a:r>
            <a:r>
              <a:rPr lang="en-US" sz="1050" dirty="0" smtClean="0">
                <a:latin typeface="Mark Offc For MC" panose="020B0504020101010102" pitchFamily="34" charset="0"/>
                <a:cs typeface="MarkForMC Nrw"/>
              </a:rPr>
              <a:t>up to date</a:t>
            </a:r>
            <a:endParaRPr lang="en-US" sz="1050" dirty="0">
              <a:latin typeface="Mark Offc For MC" panose="020B0504020101010102" pitchFamily="34" charset="0"/>
            </a:endParaRPr>
          </a:p>
        </p:txBody>
      </p:sp>
      <p:pic>
        <p:nvPicPr>
          <p:cNvPr id="117" name="Picture 1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6030" y="3276873"/>
            <a:ext cx="424907" cy="424907"/>
          </a:xfrm>
          <a:prstGeom prst="rect">
            <a:avLst/>
          </a:prstGeom>
        </p:spPr>
      </p:pic>
      <p:sp>
        <p:nvSpPr>
          <p:cNvPr id="118" name="Rectangle 117"/>
          <p:cNvSpPr/>
          <p:nvPr/>
        </p:nvSpPr>
        <p:spPr>
          <a:xfrm>
            <a:off x="3670405" y="3354975"/>
            <a:ext cx="2043893" cy="338554"/>
          </a:xfrm>
          <a:prstGeom prst="rect">
            <a:avLst/>
          </a:prstGeom>
        </p:spPr>
        <p:txBody>
          <a:bodyPr wrap="none">
            <a:spAutoFit/>
          </a:bodyPr>
          <a:lstStyle/>
          <a:p>
            <a:pPr algn="ctr"/>
            <a:r>
              <a:rPr lang="en-US" sz="1600" dirty="0">
                <a:solidFill>
                  <a:schemeClr val="accent1"/>
                </a:solidFill>
                <a:latin typeface="+mj-lt"/>
                <a:ea typeface="Malgun Gothic Semilight" panose="020B0502040204020203" pitchFamily="34" charset="-128"/>
                <a:cs typeface="Malgun Gothic Semilight" panose="020B0502040204020203" pitchFamily="34" charset="-128"/>
              </a:rPr>
              <a:t>Enhanced Security</a:t>
            </a:r>
          </a:p>
        </p:txBody>
      </p:sp>
      <p:sp>
        <p:nvSpPr>
          <p:cNvPr id="119" name="TextBox 118"/>
          <p:cNvSpPr txBox="1"/>
          <p:nvPr/>
        </p:nvSpPr>
        <p:spPr bwMode="gray">
          <a:xfrm>
            <a:off x="2823754" y="3701780"/>
            <a:ext cx="3470682" cy="1118768"/>
          </a:xfrm>
          <a:prstGeom prst="rect">
            <a:avLst/>
          </a:prstGeom>
          <a:noFill/>
        </p:spPr>
        <p:txBody>
          <a:bodyPr wrap="square" rtlCol="0">
            <a:spAutoFit/>
          </a:bodyPr>
          <a:lstStyle/>
          <a:p>
            <a:pPr algn="ctr">
              <a:lnSpc>
                <a:spcPct val="90000"/>
              </a:lnSpc>
              <a:spcBef>
                <a:spcPts val="600"/>
              </a:spcBef>
            </a:pPr>
            <a:r>
              <a:rPr lang="en-US" sz="1050" dirty="0" smtClean="0">
                <a:solidFill>
                  <a:srgbClr val="FF671B"/>
                </a:solidFill>
                <a:latin typeface="Mark Offc For MC" panose="020B0504020101010102" pitchFamily="34" charset="0"/>
                <a:cs typeface="MarkForMC Nrw"/>
              </a:rPr>
              <a:t>Tokenization enhances security</a:t>
            </a:r>
            <a:r>
              <a:rPr lang="en-US" sz="1050" dirty="0" smtClean="0">
                <a:latin typeface="Mark Offc For MC" panose="020B0504020101010102" pitchFamily="34" charset="0"/>
                <a:cs typeface="MarkForMC Nrw"/>
              </a:rPr>
              <a:t>, M4M tokens are merchant specific reducing the risk of data breach</a:t>
            </a:r>
          </a:p>
          <a:p>
            <a:pPr algn="ctr">
              <a:lnSpc>
                <a:spcPct val="90000"/>
              </a:lnSpc>
              <a:spcBef>
                <a:spcPts val="600"/>
              </a:spcBef>
            </a:pPr>
            <a:r>
              <a:rPr lang="en-US" sz="1050" dirty="0" smtClean="0">
                <a:latin typeface="Mark Offc For MC" panose="020B0504020101010102" pitchFamily="34" charset="0"/>
                <a:cs typeface="MarkForMC Nrw"/>
              </a:rPr>
              <a:t>MDES is </a:t>
            </a:r>
            <a:r>
              <a:rPr lang="en-US" sz="1050" dirty="0" smtClean="0">
                <a:solidFill>
                  <a:srgbClr val="FF671B"/>
                </a:solidFill>
                <a:latin typeface="Mark Offc For MC" panose="020B0504020101010102" pitchFamily="34" charset="0"/>
                <a:cs typeface="MarkForMC Nrw"/>
              </a:rPr>
              <a:t>validating that the transaction is coming from the right merchant </a:t>
            </a:r>
            <a:r>
              <a:rPr lang="en-US" sz="1050" dirty="0" smtClean="0">
                <a:latin typeface="Mark Offc For MC" panose="020B0504020101010102" pitchFamily="34" charset="0"/>
                <a:cs typeface="MarkForMC Nrw"/>
              </a:rPr>
              <a:t>through the use of cryptographic data</a:t>
            </a:r>
          </a:p>
          <a:p>
            <a:pPr algn="ctr">
              <a:lnSpc>
                <a:spcPct val="90000"/>
              </a:lnSpc>
              <a:spcBef>
                <a:spcPts val="600"/>
              </a:spcBef>
            </a:pPr>
            <a:endParaRPr lang="en-US" sz="1050" dirty="0">
              <a:latin typeface="Mark Offc For MC" panose="020B0504020101010102" pitchFamily="34" charset="0"/>
              <a:cs typeface="MarkForMC Nrw"/>
            </a:endParaRPr>
          </a:p>
        </p:txBody>
      </p:sp>
      <p:pic>
        <p:nvPicPr>
          <p:cNvPr id="120" name="Picture 1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53813" y="3245983"/>
            <a:ext cx="440022" cy="440022"/>
          </a:xfrm>
          <a:prstGeom prst="rect">
            <a:avLst/>
          </a:prstGeom>
        </p:spPr>
      </p:pic>
      <p:sp>
        <p:nvSpPr>
          <p:cNvPr id="121" name="Rectangle 120"/>
          <p:cNvSpPr/>
          <p:nvPr/>
        </p:nvSpPr>
        <p:spPr>
          <a:xfrm>
            <a:off x="6674858" y="3228526"/>
            <a:ext cx="1993412" cy="584775"/>
          </a:xfrm>
          <a:prstGeom prst="rect">
            <a:avLst/>
          </a:prstGeom>
        </p:spPr>
        <p:txBody>
          <a:bodyPr wrap="square">
            <a:spAutoFit/>
          </a:bodyPr>
          <a:lstStyle/>
          <a:p>
            <a:pPr algn="ctr"/>
            <a:r>
              <a:rPr lang="en-US" sz="1600" dirty="0">
                <a:solidFill>
                  <a:schemeClr val="accent1"/>
                </a:solidFill>
                <a:latin typeface="+mj-lt"/>
              </a:rPr>
              <a:t>Improved User Experience</a:t>
            </a:r>
          </a:p>
        </p:txBody>
      </p:sp>
      <p:sp>
        <p:nvSpPr>
          <p:cNvPr id="125" name="TextBox 124"/>
          <p:cNvSpPr txBox="1"/>
          <p:nvPr/>
        </p:nvSpPr>
        <p:spPr bwMode="gray">
          <a:xfrm>
            <a:off x="6363109" y="3932165"/>
            <a:ext cx="2369412" cy="397032"/>
          </a:xfrm>
          <a:prstGeom prst="rect">
            <a:avLst/>
          </a:prstGeom>
          <a:noFill/>
        </p:spPr>
        <p:txBody>
          <a:bodyPr wrap="square" rtlCol="0">
            <a:spAutoFit/>
          </a:bodyPr>
          <a:lstStyle/>
          <a:p>
            <a:pPr algn="ctr">
              <a:lnSpc>
                <a:spcPct val="90000"/>
              </a:lnSpc>
              <a:spcBef>
                <a:spcPts val="600"/>
              </a:spcBef>
            </a:pPr>
            <a:r>
              <a:rPr lang="en-US" sz="1050" dirty="0" smtClean="0">
                <a:solidFill>
                  <a:srgbClr val="FF671B"/>
                </a:solidFill>
                <a:latin typeface="Mark Offc For MC" panose="020B0504020101010102" pitchFamily="34" charset="0"/>
              </a:rPr>
              <a:t>Merchants receive issuer card art </a:t>
            </a:r>
            <a:r>
              <a:rPr lang="en-US" sz="1050" dirty="0" smtClean="0">
                <a:latin typeface="Mark Offc For MC" panose="020B0504020101010102" pitchFamily="34" charset="0"/>
              </a:rPr>
              <a:t>assets to display to consumers</a:t>
            </a:r>
            <a:endParaRPr lang="en-US" sz="1050" dirty="0">
              <a:latin typeface="Mark Offc For MC" panose="020B0504020101010102" pitchFamily="34" charset="0"/>
              <a:cs typeface="MarkForMC Nrw"/>
            </a:endParaRPr>
          </a:p>
        </p:txBody>
      </p:sp>
      <p:pic>
        <p:nvPicPr>
          <p:cNvPr id="128" name="Picture 12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67905" y="3307552"/>
            <a:ext cx="439473" cy="439473"/>
          </a:xfrm>
          <a:prstGeom prst="rect">
            <a:avLst/>
          </a:prstGeom>
        </p:spPr>
      </p:pic>
      <p:cxnSp>
        <p:nvCxnSpPr>
          <p:cNvPr id="5" name="Straight Connector 4"/>
          <p:cNvCxnSpPr/>
          <p:nvPr/>
        </p:nvCxnSpPr>
        <p:spPr bwMode="gray">
          <a:xfrm>
            <a:off x="1830402" y="3213286"/>
            <a:ext cx="5352613"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671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7"/>
          </p:nvPr>
        </p:nvSpPr>
        <p:spPr/>
        <p:txBody>
          <a:bodyPr/>
          <a:lstStyle/>
          <a:p>
            <a:fld id="{3AB2DB24-5BB4-4F1B-973E-A10FA63DFB9A}" type="slidenum">
              <a:rPr lang="en-US" smtClean="0"/>
              <a:pPr/>
              <a:t>7</a:t>
            </a:fld>
            <a:endParaRPr lang="en-US" dirty="0"/>
          </a:p>
        </p:txBody>
      </p:sp>
      <p:sp>
        <p:nvSpPr>
          <p:cNvPr id="8" name="Title 4"/>
          <p:cNvSpPr txBox="1">
            <a:spLocks/>
          </p:cNvSpPr>
          <p:nvPr/>
        </p:nvSpPr>
        <p:spPr bwMode="gray">
          <a:xfrm>
            <a:off x="164592" y="151671"/>
            <a:ext cx="8156697" cy="313932"/>
          </a:xfrm>
          <a:prstGeom prst="rect">
            <a:avLst/>
          </a:prstGeom>
        </p:spPr>
        <p:txBody>
          <a:bodyPr vert="horz" wrap="square" lIns="91440" tIns="45720" rIns="91440" bIns="45720" rtlCol="0" anchor="t" anchorCtr="0">
            <a:spAutoFit/>
          </a:bodyPr>
          <a:lstStyle>
            <a:lvl1pPr algn="l" defTabSz="685783" rtl="0" eaLnBrk="1" latinLnBrk="0" hangingPunct="1">
              <a:lnSpc>
                <a:spcPct val="90000"/>
              </a:lnSpc>
              <a:spcBef>
                <a:spcPct val="0"/>
              </a:spcBef>
              <a:buNone/>
              <a:defRPr sz="1600" b="1" kern="1200">
                <a:solidFill>
                  <a:schemeClr val="tx1"/>
                </a:solidFill>
                <a:latin typeface="Mark Offc For MC" panose="020B0504020101010102" pitchFamily="34" charset="0"/>
                <a:ea typeface="+mj-ea"/>
                <a:cs typeface="+mj-cs"/>
              </a:defRPr>
            </a:lvl1pPr>
          </a:lstStyle>
          <a:p>
            <a:r>
              <a:rPr lang="en-US" dirty="0" smtClean="0"/>
              <a:t>Mastercard e-commerce payments support financial literacy</a:t>
            </a:r>
            <a:endParaRPr lang="en-US" dirty="0"/>
          </a:p>
        </p:txBody>
      </p:sp>
      <p:sp>
        <p:nvSpPr>
          <p:cNvPr id="9" name="Rectangle 8"/>
          <p:cNvSpPr/>
          <p:nvPr/>
        </p:nvSpPr>
        <p:spPr bwMode="gray">
          <a:xfrm>
            <a:off x="1616364" y="688109"/>
            <a:ext cx="6853936" cy="3823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buClr>
                <a:schemeClr val="accent2"/>
              </a:buClr>
              <a:buSzPct val="150000"/>
            </a:pPr>
            <a:r>
              <a:rPr lang="en-US" sz="1400" dirty="0" smtClean="0">
                <a:solidFill>
                  <a:schemeClr val="tx1"/>
                </a:solidFill>
              </a:rPr>
              <a:t>Online card payments provide consumers </a:t>
            </a:r>
            <a:r>
              <a:rPr lang="en-US" sz="1400" dirty="0" smtClean="0">
                <a:solidFill>
                  <a:schemeClr val="accent2"/>
                </a:solidFill>
              </a:rPr>
              <a:t>control</a:t>
            </a:r>
            <a:r>
              <a:rPr lang="en-US" sz="1400" dirty="0" smtClean="0">
                <a:solidFill>
                  <a:schemeClr val="tx1"/>
                </a:solidFill>
              </a:rPr>
              <a:t> over spending</a:t>
            </a:r>
          </a:p>
          <a:p>
            <a:pPr>
              <a:lnSpc>
                <a:spcPct val="200000"/>
              </a:lnSpc>
              <a:buClr>
                <a:schemeClr val="accent2"/>
              </a:buClr>
              <a:buSzPct val="150000"/>
            </a:pPr>
            <a:endParaRPr lang="en-US" sz="1400" dirty="0" smtClean="0">
              <a:solidFill>
                <a:schemeClr val="tx1"/>
              </a:solidFill>
            </a:endParaRPr>
          </a:p>
          <a:p>
            <a:pPr>
              <a:lnSpc>
                <a:spcPct val="200000"/>
              </a:lnSpc>
              <a:buClr>
                <a:schemeClr val="accent2"/>
              </a:buClr>
              <a:buSzPct val="150000"/>
            </a:pPr>
            <a:r>
              <a:rPr lang="en-US" sz="1400" dirty="0" smtClean="0">
                <a:solidFill>
                  <a:schemeClr val="tx1"/>
                </a:solidFill>
              </a:rPr>
              <a:t>Recurring card payments help cardholders in </a:t>
            </a:r>
            <a:r>
              <a:rPr lang="en-US" sz="1400" dirty="0" smtClean="0">
                <a:solidFill>
                  <a:schemeClr val="accent2"/>
                </a:solidFill>
              </a:rPr>
              <a:t>timely, regular </a:t>
            </a:r>
            <a:r>
              <a:rPr lang="en-US" sz="1400" dirty="0" smtClean="0">
                <a:solidFill>
                  <a:schemeClr val="tx1"/>
                </a:solidFill>
              </a:rPr>
              <a:t>payment while keeping transactions </a:t>
            </a:r>
            <a:r>
              <a:rPr lang="en-US" sz="1400" dirty="0" smtClean="0">
                <a:solidFill>
                  <a:schemeClr val="accent2"/>
                </a:solidFill>
              </a:rPr>
              <a:t>free and traceable</a:t>
            </a:r>
          </a:p>
          <a:p>
            <a:pPr>
              <a:lnSpc>
                <a:spcPct val="200000"/>
              </a:lnSpc>
              <a:buClr>
                <a:schemeClr val="accent2"/>
              </a:buClr>
              <a:buSzPct val="150000"/>
            </a:pPr>
            <a:endParaRPr lang="en-US" sz="1400" dirty="0" smtClean="0">
              <a:solidFill>
                <a:schemeClr val="tx1"/>
              </a:solidFill>
            </a:endParaRPr>
          </a:p>
          <a:p>
            <a:pPr>
              <a:lnSpc>
                <a:spcPct val="200000"/>
              </a:lnSpc>
              <a:buClr>
                <a:schemeClr val="accent2"/>
              </a:buClr>
              <a:buSzPct val="150000"/>
            </a:pPr>
            <a:r>
              <a:rPr lang="en-US" sz="1400" dirty="0" smtClean="0">
                <a:solidFill>
                  <a:schemeClr val="tx1"/>
                </a:solidFill>
              </a:rPr>
              <a:t>MDES for Merchants will let cardholders </a:t>
            </a:r>
            <a:r>
              <a:rPr lang="en-US" sz="1400" dirty="0" smtClean="0">
                <a:solidFill>
                  <a:schemeClr val="accent2"/>
                </a:solidFill>
              </a:rPr>
              <a:t>track and control </a:t>
            </a:r>
            <a:r>
              <a:rPr lang="en-US" sz="1400" dirty="0" smtClean="0">
                <a:solidFill>
                  <a:schemeClr val="tx1"/>
                </a:solidFill>
              </a:rPr>
              <a:t>spending individually for each merchant</a:t>
            </a:r>
            <a:endParaRPr lang="en-US" sz="1400" dirty="0">
              <a:solidFill>
                <a:schemeClr val="tx1"/>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563" y="1094702"/>
            <a:ext cx="822808" cy="52014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563" y="2173670"/>
            <a:ext cx="534466" cy="337864"/>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305" y="2266492"/>
            <a:ext cx="534466" cy="337864"/>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047" y="2359314"/>
            <a:ext cx="534466" cy="337864"/>
          </a:xfrm>
          <a:prstGeom prst="rect">
            <a:avLst/>
          </a:prstGeom>
        </p:spPr>
      </p:pic>
      <p:pic>
        <p:nvPicPr>
          <p:cNvPr id="5122" name="Picture 2" descr="Image result for stopwa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967" y="1911916"/>
            <a:ext cx="523508" cy="5235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Content Placeholder 9"/>
          <p:cNvGraphicFramePr>
            <a:graphicFrameLocks/>
          </p:cNvGraphicFramePr>
          <p:nvPr>
            <p:extLst>
              <p:ext uri="{D42A27DB-BD31-4B8C-83A1-F6EECF244321}">
                <p14:modId xmlns:p14="http://schemas.microsoft.com/office/powerpoint/2010/main" val="2812639773"/>
              </p:ext>
            </p:extLst>
          </p:nvPr>
        </p:nvGraphicFramePr>
        <p:xfrm>
          <a:off x="433818" y="3208602"/>
          <a:ext cx="961440" cy="9674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39278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7"/>
          </p:nvPr>
        </p:nvSpPr>
        <p:spPr/>
        <p:txBody>
          <a:bodyPr/>
          <a:lstStyle/>
          <a:p>
            <a:fld id="{3AB2DB24-5BB4-4F1B-973E-A10FA63DFB9A}" type="slidenum">
              <a:rPr lang="en-US" smtClean="0">
                <a:solidFill>
                  <a:srgbClr val="171717"/>
                </a:solidFill>
              </a:rPr>
              <a:pPr/>
              <a:t>8</a:t>
            </a:fld>
            <a:endParaRPr lang="en-US" dirty="0">
              <a:solidFill>
                <a:srgbClr val="171717"/>
              </a:solidFill>
            </a:endParaRPr>
          </a:p>
        </p:txBody>
      </p:sp>
      <p:sp>
        <p:nvSpPr>
          <p:cNvPr id="7" name="Rectangle 6"/>
          <p:cNvSpPr/>
          <p:nvPr/>
        </p:nvSpPr>
        <p:spPr bwMode="gray">
          <a:xfrm>
            <a:off x="100668" y="4817955"/>
            <a:ext cx="1107347" cy="27384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7F7F7"/>
              </a:solidFill>
            </a:endParaRPr>
          </a:p>
        </p:txBody>
      </p:sp>
      <p:sp>
        <p:nvSpPr>
          <p:cNvPr id="9" name="Rectangle 8"/>
          <p:cNvSpPr/>
          <p:nvPr/>
        </p:nvSpPr>
        <p:spPr bwMode="gray">
          <a:xfrm>
            <a:off x="8447714" y="3481089"/>
            <a:ext cx="696286" cy="161071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7F7F7"/>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0215" y="1342238"/>
            <a:ext cx="2743293" cy="2248928"/>
          </a:xfrm>
          <a:prstGeom prst="rect">
            <a:avLst/>
          </a:prstGeom>
        </p:spPr>
      </p:pic>
    </p:spTree>
    <p:extLst>
      <p:ext uri="{BB962C8B-B14F-4D97-AF65-F5344CB8AC3E}">
        <p14:creationId xmlns:p14="http://schemas.microsoft.com/office/powerpoint/2010/main" val="14270920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c_template">
  <a:themeElements>
    <a:clrScheme name="Mastercard 2016 Aug 19">
      <a:dk1>
        <a:srgbClr val="171717"/>
      </a:dk1>
      <a:lt1>
        <a:srgbClr val="F7F7F7"/>
      </a:lt1>
      <a:dk2>
        <a:srgbClr val="171717"/>
      </a:dk2>
      <a:lt2>
        <a:srgbClr val="D22A2F"/>
      </a:lt2>
      <a:accent1>
        <a:srgbClr val="FF671B"/>
      </a:accent1>
      <a:accent2>
        <a:srgbClr val="F38B00"/>
      </a:accent2>
      <a:accent3>
        <a:srgbClr val="FFC81F"/>
      </a:accent3>
      <a:accent4>
        <a:srgbClr val="8DB92E"/>
      </a:accent4>
      <a:accent5>
        <a:srgbClr val="4FCDB0"/>
      </a:accent5>
      <a:accent6>
        <a:srgbClr val="E8E8E8"/>
      </a:accent6>
      <a:hlink>
        <a:srgbClr val="0563C1"/>
      </a:hlink>
      <a:folHlink>
        <a:srgbClr val="E8E8E8"/>
      </a:folHlink>
    </a:clrScheme>
    <a:fontScheme name="Mastercard 2016 Mark Offc Sept12">
      <a:majorFont>
        <a:latin typeface="Mark Offc For MC Light"/>
        <a:ea typeface=""/>
        <a:cs typeface=""/>
      </a:majorFont>
      <a:minorFont>
        <a:latin typeface="MarkForMC Nrw 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ln>
          <a:noFill/>
        </a:ln>
      </a:spPr>
      <a:bodyPr rtlCol="0" anchor="ctr"/>
      <a:lstStyle>
        <a:defPPr algn="ctr">
          <a:defRPr sz="1400" dirty="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rtlCol="0">
        <a:spAutoFit/>
      </a:bodyPr>
      <a:lstStyle>
        <a:defPPr>
          <a:lnSpc>
            <a:spcPct val="90000"/>
          </a:lnSpc>
          <a:spcBef>
            <a:spcPts val="600"/>
          </a:spcBef>
          <a:defRPr sz="1400" dirty="0" smtClean="0"/>
        </a:defPPr>
      </a:lstStyle>
    </a:txDef>
  </a:objectDefaults>
  <a:extraClrSchemeLst/>
  <a:extLst>
    <a:ext uri="{05A4C25C-085E-4340-85A3-A5531E510DB2}">
      <thm15:themeFamily xmlns:thm15="http://schemas.microsoft.com/office/thememl/2012/main" name="mc_template_8ST.potx" id="{226D1EB0-47B6-4107-AE9C-B4865BFB7DF3}" vid="{6BADC43B-EA53-405A-AC13-3029F7495107}"/>
    </a:ext>
  </a:extLst>
</a:theme>
</file>

<file path=ppt/theme/theme2.xml><?xml version="1.0" encoding="utf-8"?>
<a:theme xmlns:a="http://schemas.openxmlformats.org/drawingml/2006/main" name="5_mc_template">
  <a:themeElements>
    <a:clrScheme name="Mastercard 2016 Aug 19">
      <a:dk1>
        <a:srgbClr val="171717"/>
      </a:dk1>
      <a:lt1>
        <a:srgbClr val="F7F7F7"/>
      </a:lt1>
      <a:dk2>
        <a:srgbClr val="171717"/>
      </a:dk2>
      <a:lt2>
        <a:srgbClr val="D22A2F"/>
      </a:lt2>
      <a:accent1>
        <a:srgbClr val="FF671B"/>
      </a:accent1>
      <a:accent2>
        <a:srgbClr val="F38B00"/>
      </a:accent2>
      <a:accent3>
        <a:srgbClr val="FFC81F"/>
      </a:accent3>
      <a:accent4>
        <a:srgbClr val="8DB92E"/>
      </a:accent4>
      <a:accent5>
        <a:srgbClr val="4FCDB0"/>
      </a:accent5>
      <a:accent6>
        <a:srgbClr val="E8E8E8"/>
      </a:accent6>
      <a:hlink>
        <a:srgbClr val="0563C1"/>
      </a:hlink>
      <a:folHlink>
        <a:srgbClr val="E8E8E8"/>
      </a:folHlink>
    </a:clrScheme>
    <a:fontScheme name="Mastercard 2016 Mark Offc Sept12">
      <a:majorFont>
        <a:latin typeface="Mark Offc For MC Light"/>
        <a:ea typeface=""/>
        <a:cs typeface=""/>
      </a:majorFont>
      <a:minorFont>
        <a:latin typeface="MarkForMC Nrw 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ln>
          <a:noFill/>
        </a:ln>
      </a:spPr>
      <a:bodyPr rtlCol="0" anchor="ctr"/>
      <a:lstStyle>
        <a:defPPr algn="ctr">
          <a:defRPr sz="1400" dirty="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rtlCol="0">
        <a:spAutoFit/>
      </a:bodyPr>
      <a:lstStyle>
        <a:defPPr>
          <a:lnSpc>
            <a:spcPct val="90000"/>
          </a:lnSpc>
          <a:spcBef>
            <a:spcPts val="600"/>
          </a:spcBef>
          <a:defRPr sz="1400" dirty="0" smtClean="0"/>
        </a:defPPr>
      </a:lstStyle>
    </a:txDef>
  </a:objectDefaults>
  <a:extraClrSchemeLst/>
  <a:extLst>
    <a:ext uri="{05A4C25C-085E-4340-85A3-A5531E510DB2}">
      <thm15:themeFamily xmlns:thm15="http://schemas.microsoft.com/office/thememl/2012/main" name="mc_template_8ST.potx" id="{226D1EB0-47B6-4107-AE9C-B4865BFB7DF3}" vid="{6BADC43B-EA53-405A-AC13-3029F7495107}"/>
    </a:ext>
  </a:extLst>
</a:theme>
</file>

<file path=ppt/theme/theme3.xml><?xml version="1.0" encoding="utf-8"?>
<a:theme xmlns:a="http://schemas.openxmlformats.org/drawingml/2006/main" name="Office Theme">
  <a:themeElements>
    <a:clrScheme name="Mastercard 2016 Aug 19">
      <a:dk1>
        <a:srgbClr val="171717"/>
      </a:dk1>
      <a:lt1>
        <a:srgbClr val="F7F7F7"/>
      </a:lt1>
      <a:dk2>
        <a:srgbClr val="171717"/>
      </a:dk2>
      <a:lt2>
        <a:srgbClr val="D22A2F"/>
      </a:lt2>
      <a:accent1>
        <a:srgbClr val="FF671B"/>
      </a:accent1>
      <a:accent2>
        <a:srgbClr val="F38B00"/>
      </a:accent2>
      <a:accent3>
        <a:srgbClr val="FFC81F"/>
      </a:accent3>
      <a:accent4>
        <a:srgbClr val="8DB92E"/>
      </a:accent4>
      <a:accent5>
        <a:srgbClr val="4FCDB0"/>
      </a:accent5>
      <a:accent6>
        <a:srgbClr val="E8E8E8"/>
      </a:accent6>
      <a:hlink>
        <a:srgbClr val="0563C1"/>
      </a:hlink>
      <a:folHlink>
        <a:srgbClr val="E8E8E8"/>
      </a:folHlink>
    </a:clrScheme>
    <a:fontScheme name="Mastercard 2016 Mark Offc Sept10">
      <a:majorFont>
        <a:latin typeface="Mark Offc For MC Light"/>
        <a:ea typeface=""/>
        <a:cs typeface=""/>
      </a:majorFont>
      <a:minorFont>
        <a:latin typeface="MarkForMC Nrw P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Mastercard 2016 Aug 19">
      <a:dk1>
        <a:srgbClr val="171717"/>
      </a:dk1>
      <a:lt1>
        <a:srgbClr val="F7F7F7"/>
      </a:lt1>
      <a:dk2>
        <a:srgbClr val="171717"/>
      </a:dk2>
      <a:lt2>
        <a:srgbClr val="D22A2F"/>
      </a:lt2>
      <a:accent1>
        <a:srgbClr val="FF671B"/>
      </a:accent1>
      <a:accent2>
        <a:srgbClr val="F38B00"/>
      </a:accent2>
      <a:accent3>
        <a:srgbClr val="FFC81F"/>
      </a:accent3>
      <a:accent4>
        <a:srgbClr val="8DB92E"/>
      </a:accent4>
      <a:accent5>
        <a:srgbClr val="4FCDB0"/>
      </a:accent5>
      <a:accent6>
        <a:srgbClr val="E8E8E8"/>
      </a:accent6>
      <a:hlink>
        <a:srgbClr val="0563C1"/>
      </a:hlink>
      <a:folHlink>
        <a:srgbClr val="E8E8E8"/>
      </a:folHlink>
    </a:clrScheme>
    <a:fontScheme name="Mastercard 2016 Mark Offc Sept10">
      <a:majorFont>
        <a:latin typeface="Mark Offc For MC Light"/>
        <a:ea typeface=""/>
        <a:cs typeface=""/>
      </a:majorFont>
      <a:minorFont>
        <a:latin typeface="MarkForMC Nrw P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mc_template_8ST</Template>
  <TotalTime>224</TotalTime>
  <Words>754</Words>
  <Application>Microsoft Office PowerPoint</Application>
  <PresentationFormat>On-screen Show (16:9)</PresentationFormat>
  <Paragraphs>72</Paragraphs>
  <Slides>8</Slides>
  <Notes>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8</vt:i4>
      </vt:variant>
    </vt:vector>
  </HeadingPairs>
  <TitlesOfParts>
    <vt:vector size="18" baseType="lpstr">
      <vt:lpstr>Malgun Gothic Semilight</vt:lpstr>
      <vt:lpstr>Mark Offc For MC</vt:lpstr>
      <vt:lpstr>Mark Offc For MC Light</vt:lpstr>
      <vt:lpstr>Mark Offc For MC Medium</vt:lpstr>
      <vt:lpstr>MarkForMC Nrw</vt:lpstr>
      <vt:lpstr>MarkForMC Nrw Medium</vt:lpstr>
      <vt:lpstr>MarkForMC Nrw O</vt:lpstr>
      <vt:lpstr>mc_template</vt:lpstr>
      <vt:lpstr>5_mc_template</vt:lpstr>
      <vt:lpstr>think-cell Slide</vt:lpstr>
      <vt:lpstr>E-commerce  payments for insurance</vt:lpstr>
      <vt:lpstr>PowerPoint Presentation</vt:lpstr>
      <vt:lpstr>Agenda</vt:lpstr>
      <vt:lpstr>Best practice of today: Card-on-File</vt:lpstr>
      <vt:lpstr>Best practice of today: Recurring payments</vt:lpstr>
      <vt:lpstr>Future of e-commerce: MDES for Merchants</vt:lpstr>
      <vt:lpstr>PowerPoint Presentation</vt:lpstr>
      <vt:lpstr>PowerPoint Presentation</vt:lpstr>
    </vt:vector>
  </TitlesOfParts>
  <Company>MasterCard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E-commerce  payments for insurance</dc:title>
  <dc:creator>Racskó, Tamás</dc:creator>
  <cp:lastModifiedBy>Boris, Martinovic</cp:lastModifiedBy>
  <cp:revision>16</cp:revision>
  <cp:lastPrinted>2016-08-25T18:25:26Z</cp:lastPrinted>
  <dcterms:created xsi:type="dcterms:W3CDTF">2018-11-10T12:46:32Z</dcterms:created>
  <dcterms:modified xsi:type="dcterms:W3CDTF">2018-11-20T07:54:52Z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v">
    <vt:i4>7</vt:i4>
  </property>
  <property fmtid="{D5CDD505-2E9C-101B-9397-08002B2CF9AE}" pid="3" name="mc_template_date">
    <vt:lpwstr>20160927</vt:lpwstr>
  </property>
</Properties>
</file>