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3" r:id="rId2"/>
    <p:sldId id="257" r:id="rId3"/>
    <p:sldId id="258" r:id="rId4"/>
    <p:sldId id="259" r:id="rId5"/>
    <p:sldId id="260" r:id="rId6"/>
    <p:sldId id="261" r:id="rId7"/>
    <p:sldId id="262" r:id="rId8"/>
    <p:sldId id="266" r:id="rId9"/>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9" d="100"/>
          <a:sy n="69" d="100"/>
        </p:scale>
        <p:origin x="49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4FEFEE-076E-4C33-ABCB-64695E2D74E9}" type="datetimeFigureOut">
              <a:rPr lang="pl-PL" smtClean="0"/>
              <a:t>24.02.2026</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C64805-F0AF-44EB-B71F-974D73D9F72E}" type="slidenum">
              <a:rPr lang="pl-PL" smtClean="0"/>
              <a:t>‹#›</a:t>
            </a:fld>
            <a:endParaRPr lang="pl-PL"/>
          </a:p>
        </p:txBody>
      </p:sp>
    </p:spTree>
    <p:extLst>
      <p:ext uri="{BB962C8B-B14F-4D97-AF65-F5344CB8AC3E}">
        <p14:creationId xmlns:p14="http://schemas.microsoft.com/office/powerpoint/2010/main" val="1323957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pl-PL"/>
          </a:p>
        </p:txBody>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43C64805-F0AF-44EB-B71F-974D73D9F72E}" type="slidenum">
              <a:rPr lang="pl-PL" smtClean="0"/>
              <a:t>7</a:t>
            </a:fld>
            <a:endParaRPr lang="pl-PL"/>
          </a:p>
        </p:txBody>
      </p:sp>
    </p:spTree>
    <p:extLst>
      <p:ext uri="{BB962C8B-B14F-4D97-AF65-F5344CB8AC3E}">
        <p14:creationId xmlns:p14="http://schemas.microsoft.com/office/powerpoint/2010/main" val="1126673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6189E94-892B-72FA-E67D-58E7CB2A1E77}"/>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17A7F7DF-A976-1C72-19B6-B9B23DCB2F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11AD5D17-8084-2106-B659-EDF4CE5C872E}"/>
              </a:ext>
            </a:extLst>
          </p:cNvPr>
          <p:cNvSpPr>
            <a:spLocks noGrp="1"/>
          </p:cNvSpPr>
          <p:nvPr>
            <p:ph type="dt" sz="half" idx="10"/>
          </p:nvPr>
        </p:nvSpPr>
        <p:spPr/>
        <p:txBody>
          <a:bodyPr/>
          <a:lstStyle/>
          <a:p>
            <a:fld id="{9A86FA8D-404E-4EE5-AB1C-64A02BF67D8F}" type="datetimeFigureOut">
              <a:rPr lang="pl-PL" smtClean="0"/>
              <a:t>24.02.2026</a:t>
            </a:fld>
            <a:endParaRPr lang="pl-PL"/>
          </a:p>
        </p:txBody>
      </p:sp>
      <p:sp>
        <p:nvSpPr>
          <p:cNvPr id="5" name="Symbol zastępczy stopki 4">
            <a:extLst>
              <a:ext uri="{FF2B5EF4-FFF2-40B4-BE49-F238E27FC236}">
                <a16:creationId xmlns:a16="http://schemas.microsoft.com/office/drawing/2014/main" id="{3ED52E98-A830-78B1-F304-DD37214F9B4F}"/>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E7C17CFB-B5B0-692C-CAA8-4BEEF3C5ABF9}"/>
              </a:ext>
            </a:extLst>
          </p:cNvPr>
          <p:cNvSpPr>
            <a:spLocks noGrp="1"/>
          </p:cNvSpPr>
          <p:nvPr>
            <p:ph type="sldNum" sz="quarter" idx="12"/>
          </p:nvPr>
        </p:nvSpPr>
        <p:spPr/>
        <p:txBody>
          <a:bodyPr/>
          <a:lstStyle/>
          <a:p>
            <a:fld id="{7EC84D0C-5C07-4F26-A324-52047F3F626D}" type="slidenum">
              <a:rPr lang="pl-PL" smtClean="0"/>
              <a:t>‹#›</a:t>
            </a:fld>
            <a:endParaRPr lang="pl-PL"/>
          </a:p>
        </p:txBody>
      </p:sp>
    </p:spTree>
    <p:extLst>
      <p:ext uri="{BB962C8B-B14F-4D97-AF65-F5344CB8AC3E}">
        <p14:creationId xmlns:p14="http://schemas.microsoft.com/office/powerpoint/2010/main" val="4170330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AE8F6BB-C360-3FD1-2E7F-BA65F6379728}"/>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7671E083-3607-9C06-8C86-49659DE4FB1F}"/>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418B2D0-D18C-C403-6767-7FF74886683A}"/>
              </a:ext>
            </a:extLst>
          </p:cNvPr>
          <p:cNvSpPr>
            <a:spLocks noGrp="1"/>
          </p:cNvSpPr>
          <p:nvPr>
            <p:ph type="dt" sz="half" idx="10"/>
          </p:nvPr>
        </p:nvSpPr>
        <p:spPr/>
        <p:txBody>
          <a:bodyPr/>
          <a:lstStyle/>
          <a:p>
            <a:fld id="{9A86FA8D-404E-4EE5-AB1C-64A02BF67D8F}" type="datetimeFigureOut">
              <a:rPr lang="pl-PL" smtClean="0"/>
              <a:t>24.02.2026</a:t>
            </a:fld>
            <a:endParaRPr lang="pl-PL"/>
          </a:p>
        </p:txBody>
      </p:sp>
      <p:sp>
        <p:nvSpPr>
          <p:cNvPr id="5" name="Symbol zastępczy stopki 4">
            <a:extLst>
              <a:ext uri="{FF2B5EF4-FFF2-40B4-BE49-F238E27FC236}">
                <a16:creationId xmlns:a16="http://schemas.microsoft.com/office/drawing/2014/main" id="{F69DA1BA-AB79-9246-4037-83B694BF909F}"/>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03413188-46DA-4872-F27E-7519DD7702CD}"/>
              </a:ext>
            </a:extLst>
          </p:cNvPr>
          <p:cNvSpPr>
            <a:spLocks noGrp="1"/>
          </p:cNvSpPr>
          <p:nvPr>
            <p:ph type="sldNum" sz="quarter" idx="12"/>
          </p:nvPr>
        </p:nvSpPr>
        <p:spPr/>
        <p:txBody>
          <a:bodyPr/>
          <a:lstStyle/>
          <a:p>
            <a:fld id="{7EC84D0C-5C07-4F26-A324-52047F3F626D}" type="slidenum">
              <a:rPr lang="pl-PL" smtClean="0"/>
              <a:t>‹#›</a:t>
            </a:fld>
            <a:endParaRPr lang="pl-PL"/>
          </a:p>
        </p:txBody>
      </p:sp>
    </p:spTree>
    <p:extLst>
      <p:ext uri="{BB962C8B-B14F-4D97-AF65-F5344CB8AC3E}">
        <p14:creationId xmlns:p14="http://schemas.microsoft.com/office/powerpoint/2010/main" val="832167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3C588060-EE95-2F4F-7D88-2D9736FE52D3}"/>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73625230-D8C8-9D1B-A40C-74D33B1511EF}"/>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52C289CF-C064-14C7-D0F1-FFAB061C431E}"/>
              </a:ext>
            </a:extLst>
          </p:cNvPr>
          <p:cNvSpPr>
            <a:spLocks noGrp="1"/>
          </p:cNvSpPr>
          <p:nvPr>
            <p:ph type="dt" sz="half" idx="10"/>
          </p:nvPr>
        </p:nvSpPr>
        <p:spPr/>
        <p:txBody>
          <a:bodyPr/>
          <a:lstStyle/>
          <a:p>
            <a:fld id="{9A86FA8D-404E-4EE5-AB1C-64A02BF67D8F}" type="datetimeFigureOut">
              <a:rPr lang="pl-PL" smtClean="0"/>
              <a:t>24.02.2026</a:t>
            </a:fld>
            <a:endParaRPr lang="pl-PL"/>
          </a:p>
        </p:txBody>
      </p:sp>
      <p:sp>
        <p:nvSpPr>
          <p:cNvPr id="5" name="Symbol zastępczy stopki 4">
            <a:extLst>
              <a:ext uri="{FF2B5EF4-FFF2-40B4-BE49-F238E27FC236}">
                <a16:creationId xmlns:a16="http://schemas.microsoft.com/office/drawing/2014/main" id="{43F3533D-7ADF-E6BF-E577-391D5F1CF03E}"/>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A0BA636F-E1C2-7B79-9D27-86DF218DD775}"/>
              </a:ext>
            </a:extLst>
          </p:cNvPr>
          <p:cNvSpPr>
            <a:spLocks noGrp="1"/>
          </p:cNvSpPr>
          <p:nvPr>
            <p:ph type="sldNum" sz="quarter" idx="12"/>
          </p:nvPr>
        </p:nvSpPr>
        <p:spPr/>
        <p:txBody>
          <a:bodyPr/>
          <a:lstStyle/>
          <a:p>
            <a:fld id="{7EC84D0C-5C07-4F26-A324-52047F3F626D}" type="slidenum">
              <a:rPr lang="pl-PL" smtClean="0"/>
              <a:t>‹#›</a:t>
            </a:fld>
            <a:endParaRPr lang="pl-PL"/>
          </a:p>
        </p:txBody>
      </p:sp>
    </p:spTree>
    <p:extLst>
      <p:ext uri="{BB962C8B-B14F-4D97-AF65-F5344CB8AC3E}">
        <p14:creationId xmlns:p14="http://schemas.microsoft.com/office/powerpoint/2010/main" val="2751014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B4E7F75-5C11-87B5-D75C-85900502B8D6}"/>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42A70C8E-B7F4-7BB6-B9FB-68FEA2FEE6E2}"/>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F32E6289-9E89-34E1-E53F-3361FEF64FD8}"/>
              </a:ext>
            </a:extLst>
          </p:cNvPr>
          <p:cNvSpPr>
            <a:spLocks noGrp="1"/>
          </p:cNvSpPr>
          <p:nvPr>
            <p:ph type="dt" sz="half" idx="10"/>
          </p:nvPr>
        </p:nvSpPr>
        <p:spPr/>
        <p:txBody>
          <a:bodyPr/>
          <a:lstStyle/>
          <a:p>
            <a:fld id="{9A86FA8D-404E-4EE5-AB1C-64A02BF67D8F}" type="datetimeFigureOut">
              <a:rPr lang="pl-PL" smtClean="0"/>
              <a:t>24.02.2026</a:t>
            </a:fld>
            <a:endParaRPr lang="pl-PL"/>
          </a:p>
        </p:txBody>
      </p:sp>
      <p:sp>
        <p:nvSpPr>
          <p:cNvPr id="5" name="Symbol zastępczy stopki 4">
            <a:extLst>
              <a:ext uri="{FF2B5EF4-FFF2-40B4-BE49-F238E27FC236}">
                <a16:creationId xmlns:a16="http://schemas.microsoft.com/office/drawing/2014/main" id="{ECB230D6-714C-83C5-4DC5-430FEAE340D1}"/>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89B2E5AD-DED5-AE85-CE7B-6999804A586B}"/>
              </a:ext>
            </a:extLst>
          </p:cNvPr>
          <p:cNvSpPr>
            <a:spLocks noGrp="1"/>
          </p:cNvSpPr>
          <p:nvPr>
            <p:ph type="sldNum" sz="quarter" idx="12"/>
          </p:nvPr>
        </p:nvSpPr>
        <p:spPr/>
        <p:txBody>
          <a:bodyPr/>
          <a:lstStyle/>
          <a:p>
            <a:fld id="{7EC84D0C-5C07-4F26-A324-52047F3F626D}" type="slidenum">
              <a:rPr lang="pl-PL" smtClean="0"/>
              <a:t>‹#›</a:t>
            </a:fld>
            <a:endParaRPr lang="pl-PL"/>
          </a:p>
        </p:txBody>
      </p:sp>
    </p:spTree>
    <p:extLst>
      <p:ext uri="{BB962C8B-B14F-4D97-AF65-F5344CB8AC3E}">
        <p14:creationId xmlns:p14="http://schemas.microsoft.com/office/powerpoint/2010/main" val="3535476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F6C5B1-B403-B75F-4824-2F8F148EE4A6}"/>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74EE064C-3CAB-3455-4A3F-B590A19A842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EE7A7817-CFE3-5DD7-CFEE-3230ACD51606}"/>
              </a:ext>
            </a:extLst>
          </p:cNvPr>
          <p:cNvSpPr>
            <a:spLocks noGrp="1"/>
          </p:cNvSpPr>
          <p:nvPr>
            <p:ph type="dt" sz="half" idx="10"/>
          </p:nvPr>
        </p:nvSpPr>
        <p:spPr/>
        <p:txBody>
          <a:bodyPr/>
          <a:lstStyle/>
          <a:p>
            <a:fld id="{9A86FA8D-404E-4EE5-AB1C-64A02BF67D8F}" type="datetimeFigureOut">
              <a:rPr lang="pl-PL" smtClean="0"/>
              <a:t>24.02.2026</a:t>
            </a:fld>
            <a:endParaRPr lang="pl-PL"/>
          </a:p>
        </p:txBody>
      </p:sp>
      <p:sp>
        <p:nvSpPr>
          <p:cNvPr id="5" name="Symbol zastępczy stopki 4">
            <a:extLst>
              <a:ext uri="{FF2B5EF4-FFF2-40B4-BE49-F238E27FC236}">
                <a16:creationId xmlns:a16="http://schemas.microsoft.com/office/drawing/2014/main" id="{FDA52A55-7547-EC6A-7F5D-2B1E26CB273C}"/>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F7FDA8E2-A99E-8A3A-0D00-319FCA434EC5}"/>
              </a:ext>
            </a:extLst>
          </p:cNvPr>
          <p:cNvSpPr>
            <a:spLocks noGrp="1"/>
          </p:cNvSpPr>
          <p:nvPr>
            <p:ph type="sldNum" sz="quarter" idx="12"/>
          </p:nvPr>
        </p:nvSpPr>
        <p:spPr/>
        <p:txBody>
          <a:bodyPr/>
          <a:lstStyle/>
          <a:p>
            <a:fld id="{7EC84D0C-5C07-4F26-A324-52047F3F626D}" type="slidenum">
              <a:rPr lang="pl-PL" smtClean="0"/>
              <a:t>‹#›</a:t>
            </a:fld>
            <a:endParaRPr lang="pl-PL"/>
          </a:p>
        </p:txBody>
      </p:sp>
    </p:spTree>
    <p:extLst>
      <p:ext uri="{BB962C8B-B14F-4D97-AF65-F5344CB8AC3E}">
        <p14:creationId xmlns:p14="http://schemas.microsoft.com/office/powerpoint/2010/main" val="2985669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D2557CE-E8F3-4564-EAC5-D2C8BB0BAAEF}"/>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BC47F48C-7FAB-50C3-4790-FC0C5B55F21E}"/>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24794F13-719F-353B-75F8-6C4B50A0A8E8}"/>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8ABC3062-B5D2-98A9-E932-8D2BB55A579C}"/>
              </a:ext>
            </a:extLst>
          </p:cNvPr>
          <p:cNvSpPr>
            <a:spLocks noGrp="1"/>
          </p:cNvSpPr>
          <p:nvPr>
            <p:ph type="dt" sz="half" idx="10"/>
          </p:nvPr>
        </p:nvSpPr>
        <p:spPr/>
        <p:txBody>
          <a:bodyPr/>
          <a:lstStyle/>
          <a:p>
            <a:fld id="{9A86FA8D-404E-4EE5-AB1C-64A02BF67D8F}" type="datetimeFigureOut">
              <a:rPr lang="pl-PL" smtClean="0"/>
              <a:t>24.02.2026</a:t>
            </a:fld>
            <a:endParaRPr lang="pl-PL"/>
          </a:p>
        </p:txBody>
      </p:sp>
      <p:sp>
        <p:nvSpPr>
          <p:cNvPr id="6" name="Symbol zastępczy stopki 5">
            <a:extLst>
              <a:ext uri="{FF2B5EF4-FFF2-40B4-BE49-F238E27FC236}">
                <a16:creationId xmlns:a16="http://schemas.microsoft.com/office/drawing/2014/main" id="{97EE33F6-61D3-96EA-27FF-99F464E579DF}"/>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6B9F828B-90AD-9B3E-F71D-60FF06B33D9B}"/>
              </a:ext>
            </a:extLst>
          </p:cNvPr>
          <p:cNvSpPr>
            <a:spLocks noGrp="1"/>
          </p:cNvSpPr>
          <p:nvPr>
            <p:ph type="sldNum" sz="quarter" idx="12"/>
          </p:nvPr>
        </p:nvSpPr>
        <p:spPr/>
        <p:txBody>
          <a:bodyPr/>
          <a:lstStyle/>
          <a:p>
            <a:fld id="{7EC84D0C-5C07-4F26-A324-52047F3F626D}" type="slidenum">
              <a:rPr lang="pl-PL" smtClean="0"/>
              <a:t>‹#›</a:t>
            </a:fld>
            <a:endParaRPr lang="pl-PL"/>
          </a:p>
        </p:txBody>
      </p:sp>
    </p:spTree>
    <p:extLst>
      <p:ext uri="{BB962C8B-B14F-4D97-AF65-F5344CB8AC3E}">
        <p14:creationId xmlns:p14="http://schemas.microsoft.com/office/powerpoint/2010/main" val="3433757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8596C22-EFF5-4310-2333-CF07246B1A4C}"/>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56578E91-CC26-0ADD-F589-E370E5659F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FAA50A9B-B96D-4626-BBD8-AC416CA7483B}"/>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E6F3F15E-0D46-B3E6-D2AC-E53938C6AD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2B25A080-296E-5F54-A56D-1F9090B3A882}"/>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A6303356-9E4F-204E-07BD-6E506B6CDB5E}"/>
              </a:ext>
            </a:extLst>
          </p:cNvPr>
          <p:cNvSpPr>
            <a:spLocks noGrp="1"/>
          </p:cNvSpPr>
          <p:nvPr>
            <p:ph type="dt" sz="half" idx="10"/>
          </p:nvPr>
        </p:nvSpPr>
        <p:spPr/>
        <p:txBody>
          <a:bodyPr/>
          <a:lstStyle/>
          <a:p>
            <a:fld id="{9A86FA8D-404E-4EE5-AB1C-64A02BF67D8F}" type="datetimeFigureOut">
              <a:rPr lang="pl-PL" smtClean="0"/>
              <a:t>24.02.2026</a:t>
            </a:fld>
            <a:endParaRPr lang="pl-PL"/>
          </a:p>
        </p:txBody>
      </p:sp>
      <p:sp>
        <p:nvSpPr>
          <p:cNvPr id="8" name="Symbol zastępczy stopki 7">
            <a:extLst>
              <a:ext uri="{FF2B5EF4-FFF2-40B4-BE49-F238E27FC236}">
                <a16:creationId xmlns:a16="http://schemas.microsoft.com/office/drawing/2014/main" id="{8F25F72F-669D-66FC-F667-918862426530}"/>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0C47932B-EC36-837E-8025-2DC43A8594B3}"/>
              </a:ext>
            </a:extLst>
          </p:cNvPr>
          <p:cNvSpPr>
            <a:spLocks noGrp="1"/>
          </p:cNvSpPr>
          <p:nvPr>
            <p:ph type="sldNum" sz="quarter" idx="12"/>
          </p:nvPr>
        </p:nvSpPr>
        <p:spPr/>
        <p:txBody>
          <a:bodyPr/>
          <a:lstStyle/>
          <a:p>
            <a:fld id="{7EC84D0C-5C07-4F26-A324-52047F3F626D}" type="slidenum">
              <a:rPr lang="pl-PL" smtClean="0"/>
              <a:t>‹#›</a:t>
            </a:fld>
            <a:endParaRPr lang="pl-PL"/>
          </a:p>
        </p:txBody>
      </p:sp>
    </p:spTree>
    <p:extLst>
      <p:ext uri="{BB962C8B-B14F-4D97-AF65-F5344CB8AC3E}">
        <p14:creationId xmlns:p14="http://schemas.microsoft.com/office/powerpoint/2010/main" val="35608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4962D81-20CD-B700-79C9-F16A3A7DE543}"/>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EAC1E1AF-3E97-7CCD-8F63-910223B250D1}"/>
              </a:ext>
            </a:extLst>
          </p:cNvPr>
          <p:cNvSpPr>
            <a:spLocks noGrp="1"/>
          </p:cNvSpPr>
          <p:nvPr>
            <p:ph type="dt" sz="half" idx="10"/>
          </p:nvPr>
        </p:nvSpPr>
        <p:spPr/>
        <p:txBody>
          <a:bodyPr/>
          <a:lstStyle/>
          <a:p>
            <a:fld id="{9A86FA8D-404E-4EE5-AB1C-64A02BF67D8F}" type="datetimeFigureOut">
              <a:rPr lang="pl-PL" smtClean="0"/>
              <a:t>24.02.2026</a:t>
            </a:fld>
            <a:endParaRPr lang="pl-PL"/>
          </a:p>
        </p:txBody>
      </p:sp>
      <p:sp>
        <p:nvSpPr>
          <p:cNvPr id="4" name="Symbol zastępczy stopki 3">
            <a:extLst>
              <a:ext uri="{FF2B5EF4-FFF2-40B4-BE49-F238E27FC236}">
                <a16:creationId xmlns:a16="http://schemas.microsoft.com/office/drawing/2014/main" id="{02CDEC33-0F09-900A-9347-2A6F7B0434DE}"/>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DB47F214-7ED4-B99F-7196-718451026CD3}"/>
              </a:ext>
            </a:extLst>
          </p:cNvPr>
          <p:cNvSpPr>
            <a:spLocks noGrp="1"/>
          </p:cNvSpPr>
          <p:nvPr>
            <p:ph type="sldNum" sz="quarter" idx="12"/>
          </p:nvPr>
        </p:nvSpPr>
        <p:spPr/>
        <p:txBody>
          <a:bodyPr/>
          <a:lstStyle/>
          <a:p>
            <a:fld id="{7EC84D0C-5C07-4F26-A324-52047F3F626D}" type="slidenum">
              <a:rPr lang="pl-PL" smtClean="0"/>
              <a:t>‹#›</a:t>
            </a:fld>
            <a:endParaRPr lang="pl-PL"/>
          </a:p>
        </p:txBody>
      </p:sp>
    </p:spTree>
    <p:extLst>
      <p:ext uri="{BB962C8B-B14F-4D97-AF65-F5344CB8AC3E}">
        <p14:creationId xmlns:p14="http://schemas.microsoft.com/office/powerpoint/2010/main" val="1146232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4E2BED60-582B-6DBB-19C8-F7CB2DD3C655}"/>
              </a:ext>
            </a:extLst>
          </p:cNvPr>
          <p:cNvSpPr>
            <a:spLocks noGrp="1"/>
          </p:cNvSpPr>
          <p:nvPr>
            <p:ph type="dt" sz="half" idx="10"/>
          </p:nvPr>
        </p:nvSpPr>
        <p:spPr/>
        <p:txBody>
          <a:bodyPr/>
          <a:lstStyle/>
          <a:p>
            <a:fld id="{9A86FA8D-404E-4EE5-AB1C-64A02BF67D8F}" type="datetimeFigureOut">
              <a:rPr lang="pl-PL" smtClean="0"/>
              <a:t>24.02.2026</a:t>
            </a:fld>
            <a:endParaRPr lang="pl-PL"/>
          </a:p>
        </p:txBody>
      </p:sp>
      <p:sp>
        <p:nvSpPr>
          <p:cNvPr id="3" name="Symbol zastępczy stopki 2">
            <a:extLst>
              <a:ext uri="{FF2B5EF4-FFF2-40B4-BE49-F238E27FC236}">
                <a16:creationId xmlns:a16="http://schemas.microsoft.com/office/drawing/2014/main" id="{6FF087DD-45BF-F7BB-E055-AB918811614E}"/>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4CA29643-C560-8F2D-F186-691C44F7D9CA}"/>
              </a:ext>
            </a:extLst>
          </p:cNvPr>
          <p:cNvSpPr>
            <a:spLocks noGrp="1"/>
          </p:cNvSpPr>
          <p:nvPr>
            <p:ph type="sldNum" sz="quarter" idx="12"/>
          </p:nvPr>
        </p:nvSpPr>
        <p:spPr/>
        <p:txBody>
          <a:bodyPr/>
          <a:lstStyle/>
          <a:p>
            <a:fld id="{7EC84D0C-5C07-4F26-A324-52047F3F626D}" type="slidenum">
              <a:rPr lang="pl-PL" smtClean="0"/>
              <a:t>‹#›</a:t>
            </a:fld>
            <a:endParaRPr lang="pl-PL"/>
          </a:p>
        </p:txBody>
      </p:sp>
    </p:spTree>
    <p:extLst>
      <p:ext uri="{BB962C8B-B14F-4D97-AF65-F5344CB8AC3E}">
        <p14:creationId xmlns:p14="http://schemas.microsoft.com/office/powerpoint/2010/main" val="211941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61D3C56-20D3-8002-06C6-CDB4F59C83FF}"/>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8448D864-65B6-DCD5-11A0-FE1450BCC4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A7448E51-BAD8-C20E-1684-D425D25824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F2926475-6D4F-E2FD-A95D-458FE2FA5C6E}"/>
              </a:ext>
            </a:extLst>
          </p:cNvPr>
          <p:cNvSpPr>
            <a:spLocks noGrp="1"/>
          </p:cNvSpPr>
          <p:nvPr>
            <p:ph type="dt" sz="half" idx="10"/>
          </p:nvPr>
        </p:nvSpPr>
        <p:spPr/>
        <p:txBody>
          <a:bodyPr/>
          <a:lstStyle/>
          <a:p>
            <a:fld id="{9A86FA8D-404E-4EE5-AB1C-64A02BF67D8F}" type="datetimeFigureOut">
              <a:rPr lang="pl-PL" smtClean="0"/>
              <a:t>24.02.2026</a:t>
            </a:fld>
            <a:endParaRPr lang="pl-PL"/>
          </a:p>
        </p:txBody>
      </p:sp>
      <p:sp>
        <p:nvSpPr>
          <p:cNvPr id="6" name="Symbol zastępczy stopki 5">
            <a:extLst>
              <a:ext uri="{FF2B5EF4-FFF2-40B4-BE49-F238E27FC236}">
                <a16:creationId xmlns:a16="http://schemas.microsoft.com/office/drawing/2014/main" id="{B7A8C878-436B-3AFD-4BCD-E912B08813A1}"/>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FA8B24CC-DF4C-685F-C7AA-A2EBFAE78760}"/>
              </a:ext>
            </a:extLst>
          </p:cNvPr>
          <p:cNvSpPr>
            <a:spLocks noGrp="1"/>
          </p:cNvSpPr>
          <p:nvPr>
            <p:ph type="sldNum" sz="quarter" idx="12"/>
          </p:nvPr>
        </p:nvSpPr>
        <p:spPr/>
        <p:txBody>
          <a:bodyPr/>
          <a:lstStyle/>
          <a:p>
            <a:fld id="{7EC84D0C-5C07-4F26-A324-52047F3F626D}" type="slidenum">
              <a:rPr lang="pl-PL" smtClean="0"/>
              <a:t>‹#›</a:t>
            </a:fld>
            <a:endParaRPr lang="pl-PL"/>
          </a:p>
        </p:txBody>
      </p:sp>
    </p:spTree>
    <p:extLst>
      <p:ext uri="{BB962C8B-B14F-4D97-AF65-F5344CB8AC3E}">
        <p14:creationId xmlns:p14="http://schemas.microsoft.com/office/powerpoint/2010/main" val="4010324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673EA2D-7841-DE81-929B-3AA754F433B2}"/>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DDAE0B6E-AA1E-CD33-05CF-8BD2564EA5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FC21226B-53F8-C1BF-D326-DDF9312A77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12888D05-C42B-2EAB-4E34-93B6BD4350F8}"/>
              </a:ext>
            </a:extLst>
          </p:cNvPr>
          <p:cNvSpPr>
            <a:spLocks noGrp="1"/>
          </p:cNvSpPr>
          <p:nvPr>
            <p:ph type="dt" sz="half" idx="10"/>
          </p:nvPr>
        </p:nvSpPr>
        <p:spPr/>
        <p:txBody>
          <a:bodyPr/>
          <a:lstStyle/>
          <a:p>
            <a:fld id="{9A86FA8D-404E-4EE5-AB1C-64A02BF67D8F}" type="datetimeFigureOut">
              <a:rPr lang="pl-PL" smtClean="0"/>
              <a:t>24.02.2026</a:t>
            </a:fld>
            <a:endParaRPr lang="pl-PL"/>
          </a:p>
        </p:txBody>
      </p:sp>
      <p:sp>
        <p:nvSpPr>
          <p:cNvPr id="6" name="Symbol zastępczy stopki 5">
            <a:extLst>
              <a:ext uri="{FF2B5EF4-FFF2-40B4-BE49-F238E27FC236}">
                <a16:creationId xmlns:a16="http://schemas.microsoft.com/office/drawing/2014/main" id="{AF3A0F15-662B-3695-B332-BC24E6204964}"/>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53DC4BBF-225E-60B0-2A67-8ADC88C1900F}"/>
              </a:ext>
            </a:extLst>
          </p:cNvPr>
          <p:cNvSpPr>
            <a:spLocks noGrp="1"/>
          </p:cNvSpPr>
          <p:nvPr>
            <p:ph type="sldNum" sz="quarter" idx="12"/>
          </p:nvPr>
        </p:nvSpPr>
        <p:spPr/>
        <p:txBody>
          <a:bodyPr/>
          <a:lstStyle/>
          <a:p>
            <a:fld id="{7EC84D0C-5C07-4F26-A324-52047F3F626D}" type="slidenum">
              <a:rPr lang="pl-PL" smtClean="0"/>
              <a:t>‹#›</a:t>
            </a:fld>
            <a:endParaRPr lang="pl-PL"/>
          </a:p>
        </p:txBody>
      </p:sp>
    </p:spTree>
    <p:extLst>
      <p:ext uri="{BB962C8B-B14F-4D97-AF65-F5344CB8AC3E}">
        <p14:creationId xmlns:p14="http://schemas.microsoft.com/office/powerpoint/2010/main" val="2774414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4DD1A1A7-838C-3343-2AA5-29E0D5100D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41130D10-06BD-4C64-573D-F5A1A88D9C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DE3BB009-3E34-7804-8459-E78D28AB26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A86FA8D-404E-4EE5-AB1C-64A02BF67D8F}" type="datetimeFigureOut">
              <a:rPr lang="pl-PL" smtClean="0"/>
              <a:t>24.02.2026</a:t>
            </a:fld>
            <a:endParaRPr lang="pl-PL"/>
          </a:p>
        </p:txBody>
      </p:sp>
      <p:sp>
        <p:nvSpPr>
          <p:cNvPr id="5" name="Symbol zastępczy stopki 4">
            <a:extLst>
              <a:ext uri="{FF2B5EF4-FFF2-40B4-BE49-F238E27FC236}">
                <a16:creationId xmlns:a16="http://schemas.microsoft.com/office/drawing/2014/main" id="{078EFB2C-CA96-3F5A-C153-A05357D12A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l-PL"/>
          </a:p>
        </p:txBody>
      </p:sp>
      <p:sp>
        <p:nvSpPr>
          <p:cNvPr id="6" name="Symbol zastępczy numeru slajdu 5">
            <a:extLst>
              <a:ext uri="{FF2B5EF4-FFF2-40B4-BE49-F238E27FC236}">
                <a16:creationId xmlns:a16="http://schemas.microsoft.com/office/drawing/2014/main" id="{848ECDD0-E7A3-496E-2959-F391F9743B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EC84D0C-5C07-4F26-A324-52047F3F626D}" type="slidenum">
              <a:rPr lang="pl-PL" smtClean="0"/>
              <a:t>‹#›</a:t>
            </a:fld>
            <a:endParaRPr lang="pl-PL"/>
          </a:p>
        </p:txBody>
      </p:sp>
    </p:spTree>
    <p:extLst>
      <p:ext uri="{BB962C8B-B14F-4D97-AF65-F5344CB8AC3E}">
        <p14:creationId xmlns:p14="http://schemas.microsoft.com/office/powerpoint/2010/main" val="851237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82F9350A-3513-43CF-746F-0430C03F011C}"/>
              </a:ext>
            </a:extLst>
          </p:cNvPr>
          <p:cNvSpPr>
            <a:spLocks noGrp="1"/>
          </p:cNvSpPr>
          <p:nvPr>
            <p:ph idx="1"/>
          </p:nvPr>
        </p:nvSpPr>
        <p:spPr/>
        <p:txBody>
          <a:bodyPr>
            <a:normAutofit fontScale="92500" lnSpcReduction="10000"/>
          </a:bodyPr>
          <a:lstStyle/>
          <a:p>
            <a:pPr>
              <a:buNone/>
            </a:pPr>
            <a:endParaRPr lang="pl-PL" sz="2200" dirty="0">
              <a:effectLst/>
              <a:latin typeface="Calibri" panose="020F0502020204030204" pitchFamily="34" charset="0"/>
              <a:ea typeface="Calibri" panose="020F0502020204030204" pitchFamily="34" charset="0"/>
              <a:cs typeface="Calibri" panose="020F0502020204030204" pitchFamily="34" charset="0"/>
            </a:endParaRPr>
          </a:p>
          <a:p>
            <a:r>
              <a:rPr lang="en-US" dirty="0"/>
              <a:t>As a representative of the insurance sector, the Polish Chamber of Insurance actively supports the European Child Safety initiative, which aims to enhance the protection of the youngest and most vulnerable road users.</a:t>
            </a:r>
          </a:p>
          <a:p>
            <a:r>
              <a:rPr lang="en-US" dirty="0"/>
              <a:t>As part of this campaign, PIU carries out the following activities:</a:t>
            </a:r>
          </a:p>
          <a:p>
            <a:pPr lvl="1"/>
            <a:r>
              <a:rPr lang="en-US" b="1" dirty="0"/>
              <a:t>A series of Facebook posts</a:t>
            </a:r>
            <a:r>
              <a:rPr lang="en-US" dirty="0"/>
              <a:t> – tailored with children in mind, presenting road safety principles and clarifying common misconceptions in a clear, engaging manner. Each post is accompanied by visuals designed to capture and maintain children’s attention.</a:t>
            </a:r>
          </a:p>
          <a:p>
            <a:pPr lvl="1"/>
            <a:r>
              <a:rPr lang="en-US" b="1" dirty="0"/>
              <a:t>The educational website </a:t>
            </a:r>
            <a:r>
              <a:rPr lang="en-US" b="1" i="1" dirty="0"/>
              <a:t>nawypadekgdy.pl</a:t>
            </a:r>
            <a:r>
              <a:rPr lang="en-US" dirty="0"/>
              <a:t> – providing resources for children, parents, and all road users to promote awareness and foster safe habits on the road.</a:t>
            </a:r>
          </a:p>
          <a:p>
            <a:endParaRPr lang="pl-PL" dirty="0"/>
          </a:p>
        </p:txBody>
      </p:sp>
      <p:pic>
        <p:nvPicPr>
          <p:cNvPr id="6" name="Obraz 5">
            <a:extLst>
              <a:ext uri="{FF2B5EF4-FFF2-40B4-BE49-F238E27FC236}">
                <a16:creationId xmlns:a16="http://schemas.microsoft.com/office/drawing/2014/main" id="{C6FF5F4A-1CBB-C3B1-A641-6FDA92F16108}"/>
              </a:ext>
            </a:extLst>
          </p:cNvPr>
          <p:cNvPicPr>
            <a:picLocks noChangeAspect="1"/>
          </p:cNvPicPr>
          <p:nvPr/>
        </p:nvPicPr>
        <p:blipFill>
          <a:blip r:embed="rId2"/>
          <a:stretch>
            <a:fillRect/>
          </a:stretch>
        </p:blipFill>
        <p:spPr>
          <a:xfrm>
            <a:off x="1776508" y="247621"/>
            <a:ext cx="2917032" cy="1578004"/>
          </a:xfrm>
          <a:prstGeom prst="rect">
            <a:avLst/>
          </a:prstGeom>
        </p:spPr>
      </p:pic>
      <p:pic>
        <p:nvPicPr>
          <p:cNvPr id="8" name="Obraz 7">
            <a:extLst>
              <a:ext uri="{FF2B5EF4-FFF2-40B4-BE49-F238E27FC236}">
                <a16:creationId xmlns:a16="http://schemas.microsoft.com/office/drawing/2014/main" id="{E8B77DF4-F24E-9EE0-8585-20DD237881E2}"/>
              </a:ext>
            </a:extLst>
          </p:cNvPr>
          <p:cNvPicPr>
            <a:picLocks noChangeAspect="1"/>
          </p:cNvPicPr>
          <p:nvPr/>
        </p:nvPicPr>
        <p:blipFill>
          <a:blip r:embed="rId3"/>
          <a:stretch>
            <a:fillRect/>
          </a:stretch>
        </p:blipFill>
        <p:spPr>
          <a:xfrm>
            <a:off x="5631848" y="96574"/>
            <a:ext cx="3183732" cy="1729051"/>
          </a:xfrm>
          <a:prstGeom prst="rect">
            <a:avLst/>
          </a:prstGeom>
        </p:spPr>
      </p:pic>
      <p:pic>
        <p:nvPicPr>
          <p:cNvPr id="10" name="Obraz 9">
            <a:extLst>
              <a:ext uri="{FF2B5EF4-FFF2-40B4-BE49-F238E27FC236}">
                <a16:creationId xmlns:a16="http://schemas.microsoft.com/office/drawing/2014/main" id="{D99D4F9B-13C2-0D56-8AE6-4242DFCF2B93}"/>
              </a:ext>
            </a:extLst>
          </p:cNvPr>
          <p:cNvPicPr>
            <a:picLocks noChangeAspect="1"/>
          </p:cNvPicPr>
          <p:nvPr/>
        </p:nvPicPr>
        <p:blipFill>
          <a:blip r:embed="rId4"/>
          <a:stretch>
            <a:fillRect/>
          </a:stretch>
        </p:blipFill>
        <p:spPr>
          <a:xfrm>
            <a:off x="3648724" y="6299213"/>
            <a:ext cx="4400776" cy="311166"/>
          </a:xfrm>
          <a:prstGeom prst="rect">
            <a:avLst/>
          </a:prstGeom>
        </p:spPr>
      </p:pic>
    </p:spTree>
    <p:extLst>
      <p:ext uri="{BB962C8B-B14F-4D97-AF65-F5344CB8AC3E}">
        <p14:creationId xmlns:p14="http://schemas.microsoft.com/office/powerpoint/2010/main" val="3681226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ymbol zastępczy zawartości 4" descr="Obraz zawierający tekst, zrzut ekranu, Czcionka, projekt graficzny&#10;&#10;Zawartość wygenerowana przez AI może być niepoprawna.">
            <a:extLst>
              <a:ext uri="{FF2B5EF4-FFF2-40B4-BE49-F238E27FC236}">
                <a16:creationId xmlns:a16="http://schemas.microsoft.com/office/drawing/2014/main" id="{60EDABD9-DD80-64F4-B9CA-FF8A68201CB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4975" y="1439142"/>
            <a:ext cx="5091281" cy="5053097"/>
          </a:xfrm>
          <a:prstGeom prst="rect">
            <a:avLst/>
          </a:prstGeom>
        </p:spPr>
      </p:pic>
      <p:pic>
        <p:nvPicPr>
          <p:cNvPr id="6" name="Obraz 5">
            <a:extLst>
              <a:ext uri="{FF2B5EF4-FFF2-40B4-BE49-F238E27FC236}">
                <a16:creationId xmlns:a16="http://schemas.microsoft.com/office/drawing/2014/main" id="{80256B9A-FEE4-2AA6-DDD8-67E1B40CD999}"/>
              </a:ext>
            </a:extLst>
          </p:cNvPr>
          <p:cNvPicPr>
            <a:picLocks noChangeAspect="1"/>
          </p:cNvPicPr>
          <p:nvPr/>
        </p:nvPicPr>
        <p:blipFill>
          <a:blip r:embed="rId3"/>
          <a:stretch>
            <a:fillRect/>
          </a:stretch>
        </p:blipFill>
        <p:spPr>
          <a:xfrm>
            <a:off x="701557" y="384811"/>
            <a:ext cx="4578585" cy="381020"/>
          </a:xfrm>
          <a:prstGeom prst="rect">
            <a:avLst/>
          </a:prstGeom>
        </p:spPr>
      </p:pic>
    </p:spTree>
    <p:extLst>
      <p:ext uri="{BB962C8B-B14F-4D97-AF65-F5344CB8AC3E}">
        <p14:creationId xmlns:p14="http://schemas.microsoft.com/office/powerpoint/2010/main" val="1081012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9E90EB45-EEE9-4563-8179-65EF62AE0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Obraz 6" descr="Obraz zawierający tekst, zrzut ekranu, kreskówka, zabawka&#10;&#10;Zawartość wygenerowana przez AI może być niepoprawna.">
            <a:extLst>
              <a:ext uri="{FF2B5EF4-FFF2-40B4-BE49-F238E27FC236}">
                <a16:creationId xmlns:a16="http://schemas.microsoft.com/office/drawing/2014/main" id="{CFE5EB97-5733-7282-AB44-4ADD5E8E62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0828" y="1130269"/>
            <a:ext cx="3635248" cy="5084264"/>
          </a:xfrm>
          <a:prstGeom prst="rect">
            <a:avLst/>
          </a:prstGeom>
        </p:spPr>
      </p:pic>
      <p:sp>
        <p:nvSpPr>
          <p:cNvPr id="44" name="Rectangle 43">
            <a:extLst>
              <a:ext uri="{FF2B5EF4-FFF2-40B4-BE49-F238E27FC236}">
                <a16:creationId xmlns:a16="http://schemas.microsoft.com/office/drawing/2014/main" id="{23D0EF74-AD1E-4FD9-914D-8EC9058EB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ymbol zastępczy zawartości 4" descr="Obraz zawierający tekst, rower, koło, Pojazd lądowy&#10;&#10;Zawartość wygenerowana przez AI może być niepoprawna.">
            <a:extLst>
              <a:ext uri="{FF2B5EF4-FFF2-40B4-BE49-F238E27FC236}">
                <a16:creationId xmlns:a16="http://schemas.microsoft.com/office/drawing/2014/main" id="{91313D6A-4558-4E45-AAF7-88776506E98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84100" y="1179739"/>
            <a:ext cx="3335550" cy="5034794"/>
          </a:xfrm>
          <a:prstGeom prst="rect">
            <a:avLst/>
          </a:prstGeom>
        </p:spPr>
      </p:pic>
      <p:pic>
        <p:nvPicPr>
          <p:cNvPr id="3" name="Obraz 2">
            <a:extLst>
              <a:ext uri="{FF2B5EF4-FFF2-40B4-BE49-F238E27FC236}">
                <a16:creationId xmlns:a16="http://schemas.microsoft.com/office/drawing/2014/main" id="{760AA33F-A470-69B6-E87F-8EADE1F795E3}"/>
              </a:ext>
            </a:extLst>
          </p:cNvPr>
          <p:cNvPicPr>
            <a:picLocks noChangeAspect="1"/>
          </p:cNvPicPr>
          <p:nvPr/>
        </p:nvPicPr>
        <p:blipFill>
          <a:blip r:embed="rId4"/>
          <a:stretch>
            <a:fillRect/>
          </a:stretch>
        </p:blipFill>
        <p:spPr>
          <a:xfrm>
            <a:off x="3549532" y="509169"/>
            <a:ext cx="4578585" cy="381020"/>
          </a:xfrm>
          <a:prstGeom prst="rect">
            <a:avLst/>
          </a:prstGeom>
        </p:spPr>
      </p:pic>
    </p:spTree>
    <p:extLst>
      <p:ext uri="{BB962C8B-B14F-4D97-AF65-F5344CB8AC3E}">
        <p14:creationId xmlns:p14="http://schemas.microsoft.com/office/powerpoint/2010/main" val="326028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E90EB45-EEE9-4563-8179-65EF62AE0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4">
            <a:extLst>
              <a:ext uri="{FF2B5EF4-FFF2-40B4-BE49-F238E27FC236}">
                <a16:creationId xmlns:a16="http://schemas.microsoft.com/office/drawing/2014/main" id="{730D7C6F-EA64-64B7-3DAA-289CD6CDCF8B}"/>
              </a:ext>
            </a:extLst>
          </p:cNvPr>
          <p:cNvPicPr>
            <a:picLocks noChangeAspect="1"/>
          </p:cNvPicPr>
          <p:nvPr/>
        </p:nvPicPr>
        <p:blipFill>
          <a:blip r:embed="rId2"/>
          <a:stretch>
            <a:fillRect/>
          </a:stretch>
        </p:blipFill>
        <p:spPr>
          <a:xfrm>
            <a:off x="6794225" y="958841"/>
            <a:ext cx="3902350" cy="5255691"/>
          </a:xfrm>
          <a:prstGeom prst="rect">
            <a:avLst/>
          </a:prstGeom>
        </p:spPr>
      </p:pic>
      <p:sp>
        <p:nvSpPr>
          <p:cNvPr id="36" name="Rectangle 35">
            <a:extLst>
              <a:ext uri="{FF2B5EF4-FFF2-40B4-BE49-F238E27FC236}">
                <a16:creationId xmlns:a16="http://schemas.microsoft.com/office/drawing/2014/main" id="{23D0EF74-AD1E-4FD9-914D-8EC9058EB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3">
            <a:extLst>
              <a:ext uri="{FF2B5EF4-FFF2-40B4-BE49-F238E27FC236}">
                <a16:creationId xmlns:a16="http://schemas.microsoft.com/office/drawing/2014/main" id="{56A44C9F-7ABC-EA18-72B3-568BA82BA45F}"/>
              </a:ext>
            </a:extLst>
          </p:cNvPr>
          <p:cNvPicPr>
            <a:picLocks noChangeAspect="1"/>
          </p:cNvPicPr>
          <p:nvPr/>
        </p:nvPicPr>
        <p:blipFill>
          <a:blip r:embed="rId3"/>
          <a:stretch>
            <a:fillRect/>
          </a:stretch>
        </p:blipFill>
        <p:spPr>
          <a:xfrm>
            <a:off x="1400537" y="971307"/>
            <a:ext cx="3762013" cy="5243225"/>
          </a:xfrm>
          <a:prstGeom prst="rect">
            <a:avLst/>
          </a:prstGeom>
        </p:spPr>
      </p:pic>
      <p:pic>
        <p:nvPicPr>
          <p:cNvPr id="3" name="Obraz 2">
            <a:extLst>
              <a:ext uri="{FF2B5EF4-FFF2-40B4-BE49-F238E27FC236}">
                <a16:creationId xmlns:a16="http://schemas.microsoft.com/office/drawing/2014/main" id="{E692ADB1-F4C5-8614-EC27-45EDA786A923}"/>
              </a:ext>
            </a:extLst>
          </p:cNvPr>
          <p:cNvPicPr>
            <a:picLocks noChangeAspect="1"/>
          </p:cNvPicPr>
          <p:nvPr/>
        </p:nvPicPr>
        <p:blipFill>
          <a:blip r:embed="rId4"/>
          <a:stretch>
            <a:fillRect/>
          </a:stretch>
        </p:blipFill>
        <p:spPr>
          <a:xfrm>
            <a:off x="3549532" y="535174"/>
            <a:ext cx="4578585" cy="381020"/>
          </a:xfrm>
          <a:prstGeom prst="rect">
            <a:avLst/>
          </a:prstGeom>
        </p:spPr>
      </p:pic>
    </p:spTree>
    <p:extLst>
      <p:ext uri="{BB962C8B-B14F-4D97-AF65-F5344CB8AC3E}">
        <p14:creationId xmlns:p14="http://schemas.microsoft.com/office/powerpoint/2010/main" val="660765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E90EB45-EEE9-4563-8179-65EF62AE0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braz 5">
            <a:extLst>
              <a:ext uri="{FF2B5EF4-FFF2-40B4-BE49-F238E27FC236}">
                <a16:creationId xmlns:a16="http://schemas.microsoft.com/office/drawing/2014/main" id="{9EB174B4-0F1C-80E6-AC08-23F5B7BF2F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4225" y="984499"/>
            <a:ext cx="3883300" cy="5230034"/>
          </a:xfrm>
          <a:prstGeom prst="rect">
            <a:avLst/>
          </a:prstGeom>
        </p:spPr>
      </p:pic>
      <p:sp>
        <p:nvSpPr>
          <p:cNvPr id="26" name="Rectangle 25">
            <a:extLst>
              <a:ext uri="{FF2B5EF4-FFF2-40B4-BE49-F238E27FC236}">
                <a16:creationId xmlns:a16="http://schemas.microsoft.com/office/drawing/2014/main" id="{23D0EF74-AD1E-4FD9-914D-8EC9058EB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3">
            <a:extLst>
              <a:ext uri="{FF2B5EF4-FFF2-40B4-BE49-F238E27FC236}">
                <a16:creationId xmlns:a16="http://schemas.microsoft.com/office/drawing/2014/main" id="{1257F24E-9A4A-616A-56BF-BE72BA1C65D5}"/>
              </a:ext>
            </a:extLst>
          </p:cNvPr>
          <p:cNvPicPr>
            <a:picLocks noChangeAspect="1"/>
          </p:cNvPicPr>
          <p:nvPr/>
        </p:nvPicPr>
        <p:blipFill>
          <a:blip r:embed="rId3"/>
          <a:stretch>
            <a:fillRect/>
          </a:stretch>
        </p:blipFill>
        <p:spPr>
          <a:xfrm>
            <a:off x="1365716" y="950545"/>
            <a:ext cx="3711110" cy="5263987"/>
          </a:xfrm>
          <a:prstGeom prst="rect">
            <a:avLst/>
          </a:prstGeom>
        </p:spPr>
      </p:pic>
      <p:pic>
        <p:nvPicPr>
          <p:cNvPr id="3" name="Obraz 2">
            <a:extLst>
              <a:ext uri="{FF2B5EF4-FFF2-40B4-BE49-F238E27FC236}">
                <a16:creationId xmlns:a16="http://schemas.microsoft.com/office/drawing/2014/main" id="{5E8F841D-EA93-55EC-4715-A345D1D435DA}"/>
              </a:ext>
            </a:extLst>
          </p:cNvPr>
          <p:cNvPicPr>
            <a:picLocks noChangeAspect="1"/>
          </p:cNvPicPr>
          <p:nvPr/>
        </p:nvPicPr>
        <p:blipFill>
          <a:blip r:embed="rId4"/>
          <a:stretch>
            <a:fillRect/>
          </a:stretch>
        </p:blipFill>
        <p:spPr>
          <a:xfrm>
            <a:off x="3542837" y="501973"/>
            <a:ext cx="4578585" cy="381020"/>
          </a:xfrm>
          <a:prstGeom prst="rect">
            <a:avLst/>
          </a:prstGeom>
        </p:spPr>
      </p:pic>
    </p:spTree>
    <p:extLst>
      <p:ext uri="{BB962C8B-B14F-4D97-AF65-F5344CB8AC3E}">
        <p14:creationId xmlns:p14="http://schemas.microsoft.com/office/powerpoint/2010/main" val="2209612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2">
            <a:extLst>
              <a:ext uri="{FF2B5EF4-FFF2-40B4-BE49-F238E27FC236}">
                <a16:creationId xmlns:a16="http://schemas.microsoft.com/office/drawing/2014/main" id="{9E90EB45-EEE9-4563-8179-65EF62AE0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3">
            <a:extLst>
              <a:ext uri="{FF2B5EF4-FFF2-40B4-BE49-F238E27FC236}">
                <a16:creationId xmlns:a16="http://schemas.microsoft.com/office/drawing/2014/main" id="{66FCD198-5AF9-2C06-9CAE-7427B1AC3FC4}"/>
              </a:ext>
            </a:extLst>
          </p:cNvPr>
          <p:cNvPicPr>
            <a:picLocks noChangeAspect="1"/>
          </p:cNvPicPr>
          <p:nvPr/>
        </p:nvPicPr>
        <p:blipFill>
          <a:blip r:embed="rId2"/>
          <a:stretch>
            <a:fillRect/>
          </a:stretch>
        </p:blipFill>
        <p:spPr>
          <a:xfrm>
            <a:off x="6856899" y="921335"/>
            <a:ext cx="3811101" cy="5293197"/>
          </a:xfrm>
          <a:prstGeom prst="rect">
            <a:avLst/>
          </a:prstGeom>
        </p:spPr>
      </p:pic>
      <p:sp>
        <p:nvSpPr>
          <p:cNvPr id="28" name="Rectangle 24">
            <a:extLst>
              <a:ext uri="{FF2B5EF4-FFF2-40B4-BE49-F238E27FC236}">
                <a16:creationId xmlns:a16="http://schemas.microsoft.com/office/drawing/2014/main" id="{23D0EF74-AD1E-4FD9-914D-8EC9058EB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4">
            <a:extLst>
              <a:ext uri="{FF2B5EF4-FFF2-40B4-BE49-F238E27FC236}">
                <a16:creationId xmlns:a16="http://schemas.microsoft.com/office/drawing/2014/main" id="{7891158E-EEBD-28B9-F988-20CA03906959}"/>
              </a:ext>
            </a:extLst>
          </p:cNvPr>
          <p:cNvPicPr>
            <a:picLocks noChangeAspect="1"/>
          </p:cNvPicPr>
          <p:nvPr/>
        </p:nvPicPr>
        <p:blipFill>
          <a:blip r:embed="rId3"/>
          <a:stretch>
            <a:fillRect/>
          </a:stretch>
        </p:blipFill>
        <p:spPr>
          <a:xfrm>
            <a:off x="1379642" y="946449"/>
            <a:ext cx="3687658" cy="5268083"/>
          </a:xfrm>
          <a:prstGeom prst="rect">
            <a:avLst/>
          </a:prstGeom>
        </p:spPr>
      </p:pic>
      <p:pic>
        <p:nvPicPr>
          <p:cNvPr id="3" name="Obraz 2">
            <a:extLst>
              <a:ext uri="{FF2B5EF4-FFF2-40B4-BE49-F238E27FC236}">
                <a16:creationId xmlns:a16="http://schemas.microsoft.com/office/drawing/2014/main" id="{8A83EF09-61E9-F394-803C-AF6D80BA4321}"/>
              </a:ext>
            </a:extLst>
          </p:cNvPr>
          <p:cNvPicPr>
            <a:picLocks noChangeAspect="1"/>
          </p:cNvPicPr>
          <p:nvPr/>
        </p:nvPicPr>
        <p:blipFill>
          <a:blip r:embed="rId4"/>
          <a:stretch>
            <a:fillRect/>
          </a:stretch>
        </p:blipFill>
        <p:spPr>
          <a:xfrm>
            <a:off x="3587632" y="497631"/>
            <a:ext cx="4578585" cy="381020"/>
          </a:xfrm>
          <a:prstGeom prst="rect">
            <a:avLst/>
          </a:prstGeom>
        </p:spPr>
      </p:pic>
    </p:spTree>
    <p:extLst>
      <p:ext uri="{BB962C8B-B14F-4D97-AF65-F5344CB8AC3E}">
        <p14:creationId xmlns:p14="http://schemas.microsoft.com/office/powerpoint/2010/main" val="3365884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2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28">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0">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3">
            <a:extLst>
              <a:ext uri="{FF2B5EF4-FFF2-40B4-BE49-F238E27FC236}">
                <a16:creationId xmlns:a16="http://schemas.microsoft.com/office/drawing/2014/main" id="{6E7D7CE4-75F7-DDD3-34D3-12F687F6A43F}"/>
              </a:ext>
            </a:extLst>
          </p:cNvPr>
          <p:cNvPicPr>
            <a:picLocks noChangeAspect="1"/>
          </p:cNvPicPr>
          <p:nvPr/>
        </p:nvPicPr>
        <p:blipFill>
          <a:blip r:embed="rId3"/>
          <a:stretch>
            <a:fillRect/>
          </a:stretch>
        </p:blipFill>
        <p:spPr>
          <a:xfrm>
            <a:off x="3124200" y="914400"/>
            <a:ext cx="5486400" cy="5486400"/>
          </a:xfrm>
          <a:prstGeom prst="rect">
            <a:avLst/>
          </a:prstGeom>
        </p:spPr>
      </p:pic>
      <p:pic>
        <p:nvPicPr>
          <p:cNvPr id="3" name="Obraz 2">
            <a:extLst>
              <a:ext uri="{FF2B5EF4-FFF2-40B4-BE49-F238E27FC236}">
                <a16:creationId xmlns:a16="http://schemas.microsoft.com/office/drawing/2014/main" id="{5FC8990B-C8B8-D82F-859D-71EDA96C022F}"/>
              </a:ext>
            </a:extLst>
          </p:cNvPr>
          <p:cNvPicPr>
            <a:picLocks noChangeAspect="1"/>
          </p:cNvPicPr>
          <p:nvPr/>
        </p:nvPicPr>
        <p:blipFill>
          <a:blip r:embed="rId4"/>
          <a:stretch>
            <a:fillRect/>
          </a:stretch>
        </p:blipFill>
        <p:spPr>
          <a:xfrm>
            <a:off x="3282062" y="175423"/>
            <a:ext cx="4578585" cy="381020"/>
          </a:xfrm>
          <a:prstGeom prst="rect">
            <a:avLst/>
          </a:prstGeom>
        </p:spPr>
      </p:pic>
    </p:spTree>
    <p:extLst>
      <p:ext uri="{BB962C8B-B14F-4D97-AF65-F5344CB8AC3E}">
        <p14:creationId xmlns:p14="http://schemas.microsoft.com/office/powerpoint/2010/main" val="4102773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Obraz 6">
            <a:extLst>
              <a:ext uri="{FF2B5EF4-FFF2-40B4-BE49-F238E27FC236}">
                <a16:creationId xmlns:a16="http://schemas.microsoft.com/office/drawing/2014/main" id="{4B07B849-3886-C550-F7CB-166AB0C60620}"/>
              </a:ext>
            </a:extLst>
          </p:cNvPr>
          <p:cNvPicPr>
            <a:picLocks noChangeAspect="1"/>
          </p:cNvPicPr>
          <p:nvPr/>
        </p:nvPicPr>
        <p:blipFill>
          <a:blip r:embed="rId2"/>
          <a:stretch>
            <a:fillRect/>
          </a:stretch>
        </p:blipFill>
        <p:spPr>
          <a:xfrm>
            <a:off x="2154640" y="785899"/>
            <a:ext cx="6815919" cy="408467"/>
          </a:xfrm>
          <a:prstGeom prst="rect">
            <a:avLst/>
          </a:prstGeom>
        </p:spPr>
      </p:pic>
      <p:pic>
        <p:nvPicPr>
          <p:cNvPr id="4" name="Symbol zastępczy zawartości 3">
            <a:extLst>
              <a:ext uri="{FF2B5EF4-FFF2-40B4-BE49-F238E27FC236}">
                <a16:creationId xmlns:a16="http://schemas.microsoft.com/office/drawing/2014/main" id="{7950CC9B-69C1-3293-3B80-402559DE3043}"/>
              </a:ext>
            </a:extLst>
          </p:cNvPr>
          <p:cNvPicPr>
            <a:picLocks noGrp="1" noChangeAspect="1"/>
          </p:cNvPicPr>
          <p:nvPr>
            <p:ph idx="1"/>
          </p:nvPr>
        </p:nvPicPr>
        <p:blipFill>
          <a:blip r:embed="rId3"/>
          <a:stretch>
            <a:fillRect/>
          </a:stretch>
        </p:blipFill>
        <p:spPr>
          <a:xfrm>
            <a:off x="999012" y="2108200"/>
            <a:ext cx="3553464" cy="3684588"/>
          </a:xfrm>
          <a:prstGeom prst="rect">
            <a:avLst/>
          </a:prstGeom>
        </p:spPr>
      </p:pic>
      <p:pic>
        <p:nvPicPr>
          <p:cNvPr id="5" name="Obraz 4">
            <a:extLst>
              <a:ext uri="{FF2B5EF4-FFF2-40B4-BE49-F238E27FC236}">
                <a16:creationId xmlns:a16="http://schemas.microsoft.com/office/drawing/2014/main" id="{E1422F95-EDCE-146C-0670-D05DCB3315BA}"/>
              </a:ext>
            </a:extLst>
          </p:cNvPr>
          <p:cNvPicPr>
            <a:picLocks noChangeAspect="1"/>
          </p:cNvPicPr>
          <p:nvPr/>
        </p:nvPicPr>
        <p:blipFill>
          <a:blip r:embed="rId4"/>
          <a:stretch>
            <a:fillRect/>
          </a:stretch>
        </p:blipFill>
        <p:spPr>
          <a:xfrm>
            <a:off x="5732311" y="1658029"/>
            <a:ext cx="4956478" cy="5139373"/>
          </a:xfrm>
          <a:prstGeom prst="rect">
            <a:avLst/>
          </a:prstGeom>
        </p:spPr>
      </p:pic>
    </p:spTree>
    <p:extLst>
      <p:ext uri="{BB962C8B-B14F-4D97-AF65-F5344CB8AC3E}">
        <p14:creationId xmlns:p14="http://schemas.microsoft.com/office/powerpoint/2010/main" val="597381302"/>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86</TotalTime>
  <Words>120</Words>
  <Application>Microsoft Office PowerPoint</Application>
  <PresentationFormat>Szélesvásznú</PresentationFormat>
  <Paragraphs>6</Paragraphs>
  <Slides>8</Slides>
  <Notes>1</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8</vt:i4>
      </vt:variant>
    </vt:vector>
  </HeadingPairs>
  <TitlesOfParts>
    <vt:vector size="13" baseType="lpstr">
      <vt:lpstr>Aptos</vt:lpstr>
      <vt:lpstr>Aptos Display</vt:lpstr>
      <vt:lpstr>Arial</vt:lpstr>
      <vt:lpstr>Calibri</vt:lpstr>
      <vt:lpstr>Motyw pakietu Office</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Patrycja Dudek</dc:creator>
  <cp:lastModifiedBy>Jeney Attila</cp:lastModifiedBy>
  <cp:revision>7</cp:revision>
  <dcterms:created xsi:type="dcterms:W3CDTF">2025-11-19T14:12:55Z</dcterms:created>
  <dcterms:modified xsi:type="dcterms:W3CDTF">2026-02-24T15:31:04Z</dcterms:modified>
</cp:coreProperties>
</file>